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Lst>
  <p:notesMasterIdLst>
    <p:notesMasterId r:id="rId10"/>
  </p:notesMasterIdLst>
  <p:sldIdLst>
    <p:sldId id="277" r:id="rId5"/>
    <p:sldId id="2141411602" r:id="rId6"/>
    <p:sldId id="260" r:id="rId7"/>
    <p:sldId id="261" r:id="rId8"/>
    <p:sldId id="28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E1A1D"/>
    <a:srgbClr val="821517"/>
    <a:srgbClr val="FEC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67" d="100"/>
          <a:sy n="67" d="100"/>
        </p:scale>
        <p:origin x="45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ey S Lakeshri" userId="f066593b-0bfc-4572-b36a-e523c0964d23" providerId="ADAL" clId="{58222B42-9A5E-4323-8FCF-94F21874180F}"/>
    <pc:docChg chg="undo custSel addSld delSld modSld modMainMaster">
      <pc:chgData name="Amey S Lakeshri" userId="f066593b-0bfc-4572-b36a-e523c0964d23" providerId="ADAL" clId="{58222B42-9A5E-4323-8FCF-94F21874180F}" dt="2022-06-20T19:42:49.445" v="482" actId="1076"/>
      <pc:docMkLst>
        <pc:docMk/>
      </pc:docMkLst>
      <pc:sldChg chg="modSp mod">
        <pc:chgData name="Amey S Lakeshri" userId="f066593b-0bfc-4572-b36a-e523c0964d23" providerId="ADAL" clId="{58222B42-9A5E-4323-8FCF-94F21874180F}" dt="2022-06-20T19:32:48.730" v="230" actId="20577"/>
        <pc:sldMkLst>
          <pc:docMk/>
          <pc:sldMk cId="3235910368" sldId="2141411599"/>
        </pc:sldMkLst>
        <pc:spChg chg="mod">
          <ac:chgData name="Amey S Lakeshri" userId="f066593b-0bfc-4572-b36a-e523c0964d23" providerId="ADAL" clId="{58222B42-9A5E-4323-8FCF-94F21874180F}" dt="2022-06-20T19:32:48.730" v="230" actId="20577"/>
          <ac:spMkLst>
            <pc:docMk/>
            <pc:sldMk cId="3235910368" sldId="2141411599"/>
            <ac:spMk id="30" creationId="{75B65F40-2E70-467B-9709-F9F8ED1885DA}"/>
          </ac:spMkLst>
        </pc:spChg>
      </pc:sldChg>
      <pc:sldChg chg="addSp delSp modSp del mod modClrScheme chgLayout">
        <pc:chgData name="Amey S Lakeshri" userId="f066593b-0bfc-4572-b36a-e523c0964d23" providerId="ADAL" clId="{58222B42-9A5E-4323-8FCF-94F21874180F}" dt="2022-06-20T19:32:32.523" v="223" actId="47"/>
        <pc:sldMkLst>
          <pc:docMk/>
          <pc:sldMk cId="2275497938" sldId="2141411600"/>
        </pc:sldMkLst>
        <pc:spChg chg="mod">
          <ac:chgData name="Amey S Lakeshri" userId="f066593b-0bfc-4572-b36a-e523c0964d23" providerId="ADAL" clId="{58222B42-9A5E-4323-8FCF-94F21874180F}" dt="2022-06-20T19:23:17.958" v="22" actId="26606"/>
          <ac:spMkLst>
            <pc:docMk/>
            <pc:sldMk cId="2275497938" sldId="2141411600"/>
            <ac:spMk id="3" creationId="{57A04858-E3FF-477D-848E-2D1EF4C40613}"/>
          </ac:spMkLst>
        </pc:spChg>
        <pc:spChg chg="mod ord">
          <ac:chgData name="Amey S Lakeshri" userId="f066593b-0bfc-4572-b36a-e523c0964d23" providerId="ADAL" clId="{58222B42-9A5E-4323-8FCF-94F21874180F}" dt="2022-06-20T19:23:17.958" v="22" actId="26606"/>
          <ac:spMkLst>
            <pc:docMk/>
            <pc:sldMk cId="2275497938" sldId="2141411600"/>
            <ac:spMk id="17" creationId="{04A76F78-A0D8-49A3-82A2-49509291B3F9}"/>
          </ac:spMkLst>
        </pc:spChg>
        <pc:spChg chg="mod ord">
          <ac:chgData name="Amey S Lakeshri" userId="f066593b-0bfc-4572-b36a-e523c0964d23" providerId="ADAL" clId="{58222B42-9A5E-4323-8FCF-94F21874180F}" dt="2022-06-20T19:23:17.966" v="23" actId="27636"/>
          <ac:spMkLst>
            <pc:docMk/>
            <pc:sldMk cId="2275497938" sldId="2141411600"/>
            <ac:spMk id="18" creationId="{C73E8725-88E4-4905-BE8C-676BEAFD7297}"/>
          </ac:spMkLst>
        </pc:spChg>
        <pc:spChg chg="mod">
          <ac:chgData name="Amey S Lakeshri" userId="f066593b-0bfc-4572-b36a-e523c0964d23" providerId="ADAL" clId="{58222B42-9A5E-4323-8FCF-94F21874180F}" dt="2022-06-20T19:23:17.958" v="22" actId="26606"/>
          <ac:spMkLst>
            <pc:docMk/>
            <pc:sldMk cId="2275497938" sldId="2141411600"/>
            <ac:spMk id="20" creationId="{C09588CD-9575-4A6E-9BC0-9683366A9B2F}"/>
          </ac:spMkLst>
        </pc:spChg>
        <pc:spChg chg="add del mod">
          <ac:chgData name="Amey S Lakeshri" userId="f066593b-0bfc-4572-b36a-e523c0964d23" providerId="ADAL" clId="{58222B42-9A5E-4323-8FCF-94F21874180F}" dt="2022-06-20T19:23:09.863" v="4" actId="26606"/>
          <ac:spMkLst>
            <pc:docMk/>
            <pc:sldMk cId="2275497938" sldId="2141411600"/>
            <ac:spMk id="22" creationId="{ED19849B-4DBC-AE13-2A92-0716BA54EC11}"/>
          </ac:spMkLst>
        </pc:spChg>
        <pc:spChg chg="add del mod">
          <ac:chgData name="Amey S Lakeshri" userId="f066593b-0bfc-4572-b36a-e523c0964d23" providerId="ADAL" clId="{58222B42-9A5E-4323-8FCF-94F21874180F}" dt="2022-06-20T19:23:09.863" v="4" actId="26606"/>
          <ac:spMkLst>
            <pc:docMk/>
            <pc:sldMk cId="2275497938" sldId="2141411600"/>
            <ac:spMk id="23" creationId="{87CB1FC8-2E07-5017-7374-43A45A716012}"/>
          </ac:spMkLst>
        </pc:spChg>
        <pc:spChg chg="add del mod">
          <ac:chgData name="Amey S Lakeshri" userId="f066593b-0bfc-4572-b36a-e523c0964d23" providerId="ADAL" clId="{58222B42-9A5E-4323-8FCF-94F21874180F}" dt="2022-06-20T19:23:09.863" v="4" actId="26606"/>
          <ac:spMkLst>
            <pc:docMk/>
            <pc:sldMk cId="2275497938" sldId="2141411600"/>
            <ac:spMk id="24" creationId="{F70545C0-C65C-F47F-B4F5-8E0F34168731}"/>
          </ac:spMkLst>
        </pc:spChg>
        <pc:spChg chg="add del mod">
          <ac:chgData name="Amey S Lakeshri" userId="f066593b-0bfc-4572-b36a-e523c0964d23" providerId="ADAL" clId="{58222B42-9A5E-4323-8FCF-94F21874180F}" dt="2022-06-20T19:23:10.872" v="7" actId="26606"/>
          <ac:spMkLst>
            <pc:docMk/>
            <pc:sldMk cId="2275497938" sldId="2141411600"/>
            <ac:spMk id="31" creationId="{DA344BFA-4177-2411-3D86-6F7401A713A9}"/>
          </ac:spMkLst>
        </pc:spChg>
        <pc:spChg chg="add del mod">
          <ac:chgData name="Amey S Lakeshri" userId="f066593b-0bfc-4572-b36a-e523c0964d23" providerId="ADAL" clId="{58222B42-9A5E-4323-8FCF-94F21874180F}" dt="2022-06-20T19:23:10.872" v="7" actId="26606"/>
          <ac:spMkLst>
            <pc:docMk/>
            <pc:sldMk cId="2275497938" sldId="2141411600"/>
            <ac:spMk id="32" creationId="{E3B1AB75-022E-0075-0272-DC926220A364}"/>
          </ac:spMkLst>
        </pc:spChg>
        <pc:spChg chg="add del mod">
          <ac:chgData name="Amey S Lakeshri" userId="f066593b-0bfc-4572-b36a-e523c0964d23" providerId="ADAL" clId="{58222B42-9A5E-4323-8FCF-94F21874180F}" dt="2022-06-20T19:23:10.872" v="7" actId="26606"/>
          <ac:spMkLst>
            <pc:docMk/>
            <pc:sldMk cId="2275497938" sldId="2141411600"/>
            <ac:spMk id="33" creationId="{F1DF114E-9088-FBAC-CF43-20C8797E2FED}"/>
          </ac:spMkLst>
        </pc:spChg>
        <pc:spChg chg="add del mod">
          <ac:chgData name="Amey S Lakeshri" userId="f066593b-0bfc-4572-b36a-e523c0964d23" providerId="ADAL" clId="{58222B42-9A5E-4323-8FCF-94F21874180F}" dt="2022-06-20T19:23:13.991" v="9" actId="26606"/>
          <ac:spMkLst>
            <pc:docMk/>
            <pc:sldMk cId="2275497938" sldId="2141411600"/>
            <ac:spMk id="35" creationId="{387F5905-B830-36B1-2496-01E8BBF1519B}"/>
          </ac:spMkLst>
        </pc:spChg>
        <pc:spChg chg="add del mod">
          <ac:chgData name="Amey S Lakeshri" userId="f066593b-0bfc-4572-b36a-e523c0964d23" providerId="ADAL" clId="{58222B42-9A5E-4323-8FCF-94F21874180F}" dt="2022-06-20T19:23:13.991" v="9" actId="26606"/>
          <ac:spMkLst>
            <pc:docMk/>
            <pc:sldMk cId="2275497938" sldId="2141411600"/>
            <ac:spMk id="36" creationId="{56401399-57CE-C283-7200-48AFB2DC177F}"/>
          </ac:spMkLst>
        </pc:spChg>
        <pc:spChg chg="add del mod">
          <ac:chgData name="Amey S Lakeshri" userId="f066593b-0bfc-4572-b36a-e523c0964d23" providerId="ADAL" clId="{58222B42-9A5E-4323-8FCF-94F21874180F}" dt="2022-06-20T19:23:13.991" v="9" actId="26606"/>
          <ac:spMkLst>
            <pc:docMk/>
            <pc:sldMk cId="2275497938" sldId="2141411600"/>
            <ac:spMk id="37" creationId="{8DC5E750-3F98-5878-4CF2-06111C983FED}"/>
          </ac:spMkLst>
        </pc:spChg>
        <pc:spChg chg="add del mod">
          <ac:chgData name="Amey S Lakeshri" userId="f066593b-0bfc-4572-b36a-e523c0964d23" providerId="ADAL" clId="{58222B42-9A5E-4323-8FCF-94F21874180F}" dt="2022-06-20T19:23:13.991" v="9" actId="26606"/>
          <ac:spMkLst>
            <pc:docMk/>
            <pc:sldMk cId="2275497938" sldId="2141411600"/>
            <ac:spMk id="38" creationId="{4B2AB346-B8CB-9D56-70C4-7451B56137F9}"/>
          </ac:spMkLst>
        </pc:spChg>
        <pc:spChg chg="add del mod">
          <ac:chgData name="Amey S Lakeshri" userId="f066593b-0bfc-4572-b36a-e523c0964d23" providerId="ADAL" clId="{58222B42-9A5E-4323-8FCF-94F21874180F}" dt="2022-06-20T19:23:15.083" v="12" actId="26606"/>
          <ac:spMkLst>
            <pc:docMk/>
            <pc:sldMk cId="2275497938" sldId="2141411600"/>
            <ac:spMk id="40" creationId="{DA344BFA-4177-2411-3D86-6F7401A713A9}"/>
          </ac:spMkLst>
        </pc:spChg>
        <pc:spChg chg="add del mod">
          <ac:chgData name="Amey S Lakeshri" userId="f066593b-0bfc-4572-b36a-e523c0964d23" providerId="ADAL" clId="{58222B42-9A5E-4323-8FCF-94F21874180F}" dt="2022-06-20T19:23:15.083" v="12" actId="26606"/>
          <ac:spMkLst>
            <pc:docMk/>
            <pc:sldMk cId="2275497938" sldId="2141411600"/>
            <ac:spMk id="41" creationId="{E3B1AB75-022E-0075-0272-DC926220A364}"/>
          </ac:spMkLst>
        </pc:spChg>
        <pc:spChg chg="add del mod">
          <ac:chgData name="Amey S Lakeshri" userId="f066593b-0bfc-4572-b36a-e523c0964d23" providerId="ADAL" clId="{58222B42-9A5E-4323-8FCF-94F21874180F}" dt="2022-06-20T19:23:15.083" v="12" actId="26606"/>
          <ac:spMkLst>
            <pc:docMk/>
            <pc:sldMk cId="2275497938" sldId="2141411600"/>
            <ac:spMk id="42" creationId="{F1DF114E-9088-FBAC-CF43-20C8797E2FED}"/>
          </ac:spMkLst>
        </pc:spChg>
        <pc:spChg chg="add del mod">
          <ac:chgData name="Amey S Lakeshri" userId="f066593b-0bfc-4572-b36a-e523c0964d23" providerId="ADAL" clId="{58222B42-9A5E-4323-8FCF-94F21874180F}" dt="2022-06-20T19:23:16.160" v="15" actId="26606"/>
          <ac:spMkLst>
            <pc:docMk/>
            <pc:sldMk cId="2275497938" sldId="2141411600"/>
            <ac:spMk id="44" creationId="{ED19849B-4DBC-AE13-2A92-0716BA54EC11}"/>
          </ac:spMkLst>
        </pc:spChg>
        <pc:spChg chg="add del mod">
          <ac:chgData name="Amey S Lakeshri" userId="f066593b-0bfc-4572-b36a-e523c0964d23" providerId="ADAL" clId="{58222B42-9A5E-4323-8FCF-94F21874180F}" dt="2022-06-20T19:23:16.160" v="15" actId="26606"/>
          <ac:spMkLst>
            <pc:docMk/>
            <pc:sldMk cId="2275497938" sldId="2141411600"/>
            <ac:spMk id="45" creationId="{87CB1FC8-2E07-5017-7374-43A45A716012}"/>
          </ac:spMkLst>
        </pc:spChg>
        <pc:spChg chg="add del mod">
          <ac:chgData name="Amey S Lakeshri" userId="f066593b-0bfc-4572-b36a-e523c0964d23" providerId="ADAL" clId="{58222B42-9A5E-4323-8FCF-94F21874180F}" dt="2022-06-20T19:23:16.160" v="15" actId="26606"/>
          <ac:spMkLst>
            <pc:docMk/>
            <pc:sldMk cId="2275497938" sldId="2141411600"/>
            <ac:spMk id="46" creationId="{F70545C0-C65C-F47F-B4F5-8E0F34168731}"/>
          </ac:spMkLst>
        </pc:spChg>
        <pc:spChg chg="add del mod">
          <ac:chgData name="Amey S Lakeshri" userId="f066593b-0bfc-4572-b36a-e523c0964d23" providerId="ADAL" clId="{58222B42-9A5E-4323-8FCF-94F21874180F}" dt="2022-06-20T19:23:17.072" v="18" actId="26606"/>
          <ac:spMkLst>
            <pc:docMk/>
            <pc:sldMk cId="2275497938" sldId="2141411600"/>
            <ac:spMk id="53" creationId="{DA344BFA-4177-2411-3D86-6F7401A713A9}"/>
          </ac:spMkLst>
        </pc:spChg>
        <pc:spChg chg="add del mod">
          <ac:chgData name="Amey S Lakeshri" userId="f066593b-0bfc-4572-b36a-e523c0964d23" providerId="ADAL" clId="{58222B42-9A5E-4323-8FCF-94F21874180F}" dt="2022-06-20T19:23:17.072" v="18" actId="26606"/>
          <ac:spMkLst>
            <pc:docMk/>
            <pc:sldMk cId="2275497938" sldId="2141411600"/>
            <ac:spMk id="54" creationId="{E3B1AB75-022E-0075-0272-DC926220A364}"/>
          </ac:spMkLst>
        </pc:spChg>
        <pc:spChg chg="add del mod">
          <ac:chgData name="Amey S Lakeshri" userId="f066593b-0bfc-4572-b36a-e523c0964d23" providerId="ADAL" clId="{58222B42-9A5E-4323-8FCF-94F21874180F}" dt="2022-06-20T19:23:17.072" v="18" actId="26606"/>
          <ac:spMkLst>
            <pc:docMk/>
            <pc:sldMk cId="2275497938" sldId="2141411600"/>
            <ac:spMk id="55" creationId="{F1DF114E-9088-FBAC-CF43-20C8797E2FED}"/>
          </ac:spMkLst>
        </pc:spChg>
        <pc:spChg chg="add del mod">
          <ac:chgData name="Amey S Lakeshri" userId="f066593b-0bfc-4572-b36a-e523c0964d23" providerId="ADAL" clId="{58222B42-9A5E-4323-8FCF-94F21874180F}" dt="2022-06-20T19:23:17.941" v="21" actId="26606"/>
          <ac:spMkLst>
            <pc:docMk/>
            <pc:sldMk cId="2275497938" sldId="2141411600"/>
            <ac:spMk id="57" creationId="{ED19849B-4DBC-AE13-2A92-0716BA54EC11}"/>
          </ac:spMkLst>
        </pc:spChg>
        <pc:spChg chg="add del mod">
          <ac:chgData name="Amey S Lakeshri" userId="f066593b-0bfc-4572-b36a-e523c0964d23" providerId="ADAL" clId="{58222B42-9A5E-4323-8FCF-94F21874180F}" dt="2022-06-20T19:23:17.941" v="21" actId="26606"/>
          <ac:spMkLst>
            <pc:docMk/>
            <pc:sldMk cId="2275497938" sldId="2141411600"/>
            <ac:spMk id="58" creationId="{87CB1FC8-2E07-5017-7374-43A45A716012}"/>
          </ac:spMkLst>
        </pc:spChg>
        <pc:spChg chg="add del mod">
          <ac:chgData name="Amey S Lakeshri" userId="f066593b-0bfc-4572-b36a-e523c0964d23" providerId="ADAL" clId="{58222B42-9A5E-4323-8FCF-94F21874180F}" dt="2022-06-20T19:23:17.941" v="21" actId="26606"/>
          <ac:spMkLst>
            <pc:docMk/>
            <pc:sldMk cId="2275497938" sldId="2141411600"/>
            <ac:spMk id="59" creationId="{F70545C0-C65C-F47F-B4F5-8E0F34168731}"/>
          </ac:spMkLst>
        </pc:spChg>
        <pc:spChg chg="add mod">
          <ac:chgData name="Amey S Lakeshri" userId="f066593b-0bfc-4572-b36a-e523c0964d23" providerId="ADAL" clId="{58222B42-9A5E-4323-8FCF-94F21874180F}" dt="2022-06-20T19:23:17.958" v="22" actId="26606"/>
          <ac:spMkLst>
            <pc:docMk/>
            <pc:sldMk cId="2275497938" sldId="2141411600"/>
            <ac:spMk id="61" creationId="{DA344BFA-4177-2411-3D86-6F7401A713A9}"/>
          </ac:spMkLst>
        </pc:spChg>
        <pc:spChg chg="add mod">
          <ac:chgData name="Amey S Lakeshri" userId="f066593b-0bfc-4572-b36a-e523c0964d23" providerId="ADAL" clId="{58222B42-9A5E-4323-8FCF-94F21874180F}" dt="2022-06-20T19:23:17.958" v="22" actId="26606"/>
          <ac:spMkLst>
            <pc:docMk/>
            <pc:sldMk cId="2275497938" sldId="2141411600"/>
            <ac:spMk id="62" creationId="{E3B1AB75-022E-0075-0272-DC926220A364}"/>
          </ac:spMkLst>
        </pc:spChg>
        <pc:spChg chg="add mod">
          <ac:chgData name="Amey S Lakeshri" userId="f066593b-0bfc-4572-b36a-e523c0964d23" providerId="ADAL" clId="{58222B42-9A5E-4323-8FCF-94F21874180F}" dt="2022-06-20T19:23:17.958" v="22" actId="26606"/>
          <ac:spMkLst>
            <pc:docMk/>
            <pc:sldMk cId="2275497938" sldId="2141411600"/>
            <ac:spMk id="63" creationId="{F1DF114E-9088-FBAC-CF43-20C8797E2FED}"/>
          </ac:spMkLst>
        </pc:spChg>
        <pc:picChg chg="mod ord">
          <ac:chgData name="Amey S Lakeshri" userId="f066593b-0bfc-4572-b36a-e523c0964d23" providerId="ADAL" clId="{58222B42-9A5E-4323-8FCF-94F21874180F}" dt="2022-06-20T19:23:17.958" v="22" actId="26606"/>
          <ac:picMkLst>
            <pc:docMk/>
            <pc:sldMk cId="2275497938" sldId="2141411600"/>
            <ac:picMk id="19" creationId="{DACB59B1-8CCB-4746-BCB6-0E82564D91DE}"/>
          </ac:picMkLst>
        </pc:picChg>
      </pc:sldChg>
      <pc:sldChg chg="addSp modSp add del mod">
        <pc:chgData name="Amey S Lakeshri" userId="f066593b-0bfc-4572-b36a-e523c0964d23" providerId="ADAL" clId="{58222B42-9A5E-4323-8FCF-94F21874180F}" dt="2022-06-20T19:32:38.300" v="224" actId="47"/>
        <pc:sldMkLst>
          <pc:docMk/>
          <pc:sldMk cId="1970867622" sldId="2141411601"/>
        </pc:sldMkLst>
        <pc:spChg chg="mod">
          <ac:chgData name="Amey S Lakeshri" userId="f066593b-0bfc-4572-b36a-e523c0964d23" providerId="ADAL" clId="{58222B42-9A5E-4323-8FCF-94F21874180F}" dt="2022-06-20T19:27:12.273" v="202" actId="1035"/>
          <ac:spMkLst>
            <pc:docMk/>
            <pc:sldMk cId="1970867622" sldId="2141411601"/>
            <ac:spMk id="18" creationId="{C73E8725-88E4-4905-BE8C-676BEAFD7297}"/>
          </ac:spMkLst>
        </pc:spChg>
        <pc:spChg chg="mod">
          <ac:chgData name="Amey S Lakeshri" userId="f066593b-0bfc-4572-b36a-e523c0964d23" providerId="ADAL" clId="{58222B42-9A5E-4323-8FCF-94F21874180F}" dt="2022-06-20T19:24:50.701" v="27" actId="1076"/>
          <ac:spMkLst>
            <pc:docMk/>
            <pc:sldMk cId="1970867622" sldId="2141411601"/>
            <ac:spMk id="20" creationId="{C09588CD-9575-4A6E-9BC0-9683366A9B2F}"/>
          </ac:spMkLst>
        </pc:spChg>
        <pc:cxnChg chg="add mod">
          <ac:chgData name="Amey S Lakeshri" userId="f066593b-0bfc-4572-b36a-e523c0964d23" providerId="ADAL" clId="{58222B42-9A5E-4323-8FCF-94F21874180F}" dt="2022-06-20T19:27:15.886" v="203" actId="1036"/>
          <ac:cxnSpMkLst>
            <pc:docMk/>
            <pc:sldMk cId="1970867622" sldId="2141411601"/>
            <ac:cxnSpMk id="4" creationId="{25F917DA-1484-4941-81EB-6C488C30BFE3}"/>
          </ac:cxnSpMkLst>
        </pc:cxnChg>
      </pc:sldChg>
      <pc:sldChg chg="addSp delSp modSp add mod">
        <pc:chgData name="Amey S Lakeshri" userId="f066593b-0bfc-4572-b36a-e523c0964d23" providerId="ADAL" clId="{58222B42-9A5E-4323-8FCF-94F21874180F}" dt="2022-06-20T19:42:49.445" v="482" actId="1076"/>
        <pc:sldMkLst>
          <pc:docMk/>
          <pc:sldMk cId="208996372" sldId="2141411602"/>
        </pc:sldMkLst>
        <pc:spChg chg="mod">
          <ac:chgData name="Amey S Lakeshri" userId="f066593b-0bfc-4572-b36a-e523c0964d23" providerId="ADAL" clId="{58222B42-9A5E-4323-8FCF-94F21874180F}" dt="2022-06-20T19:29:04.486" v="222" actId="20577"/>
          <ac:spMkLst>
            <pc:docMk/>
            <pc:sldMk cId="208996372" sldId="2141411602"/>
            <ac:spMk id="17" creationId="{04A76F78-A0D8-49A3-82A2-49509291B3F9}"/>
          </ac:spMkLst>
        </pc:spChg>
        <pc:spChg chg="mod">
          <ac:chgData name="Amey S Lakeshri" userId="f066593b-0bfc-4572-b36a-e523c0964d23" providerId="ADAL" clId="{58222B42-9A5E-4323-8FCF-94F21874180F}" dt="2022-06-20T19:42:42.403" v="480" actId="1035"/>
          <ac:spMkLst>
            <pc:docMk/>
            <pc:sldMk cId="208996372" sldId="2141411602"/>
            <ac:spMk id="18" creationId="{C73E8725-88E4-4905-BE8C-676BEAFD7297}"/>
          </ac:spMkLst>
        </pc:spChg>
        <pc:spChg chg="mod">
          <ac:chgData name="Amey S Lakeshri" userId="f066593b-0bfc-4572-b36a-e523c0964d23" providerId="ADAL" clId="{58222B42-9A5E-4323-8FCF-94F21874180F}" dt="2022-06-20T19:42:26.682" v="476" actId="20577"/>
          <ac:spMkLst>
            <pc:docMk/>
            <pc:sldMk cId="208996372" sldId="2141411602"/>
            <ac:spMk id="20" creationId="{C09588CD-9575-4A6E-9BC0-9683366A9B2F}"/>
          </ac:spMkLst>
        </pc:spChg>
        <pc:picChg chg="del mod">
          <ac:chgData name="Amey S Lakeshri" userId="f066593b-0bfc-4572-b36a-e523c0964d23" providerId="ADAL" clId="{58222B42-9A5E-4323-8FCF-94F21874180F}" dt="2022-06-20T19:28:25.143" v="212" actId="478"/>
          <ac:picMkLst>
            <pc:docMk/>
            <pc:sldMk cId="208996372" sldId="2141411602"/>
            <ac:picMk id="19" creationId="{DACB59B1-8CCB-4746-BCB6-0E82564D91DE}"/>
          </ac:picMkLst>
        </pc:picChg>
        <pc:picChg chg="add mod">
          <ac:chgData name="Amey S Lakeshri" userId="f066593b-0bfc-4572-b36a-e523c0964d23" providerId="ADAL" clId="{58222B42-9A5E-4323-8FCF-94F21874180F}" dt="2022-06-20T19:42:49.445" v="482" actId="1076"/>
          <ac:picMkLst>
            <pc:docMk/>
            <pc:sldMk cId="208996372" sldId="2141411602"/>
            <ac:picMk id="1026" creationId="{685FF14F-D302-42C8-B187-BC2B3FB53949}"/>
          </ac:picMkLst>
        </pc:picChg>
        <pc:cxnChg chg="mod">
          <ac:chgData name="Amey S Lakeshri" userId="f066593b-0bfc-4572-b36a-e523c0964d23" providerId="ADAL" clId="{58222B42-9A5E-4323-8FCF-94F21874180F}" dt="2022-06-20T19:37:22.989" v="408" actId="1076"/>
          <ac:cxnSpMkLst>
            <pc:docMk/>
            <pc:sldMk cId="208996372" sldId="2141411602"/>
            <ac:cxnSpMk id="4" creationId="{25F917DA-1484-4941-81EB-6C488C30BFE3}"/>
          </ac:cxnSpMkLst>
        </pc:cxnChg>
      </pc:sldChg>
      <pc:sldMasterChg chg="delSp modSldLayout">
        <pc:chgData name="Amey S Lakeshri" userId="f066593b-0bfc-4572-b36a-e523c0964d23" providerId="ADAL" clId="{58222B42-9A5E-4323-8FCF-94F21874180F}" dt="2022-06-20T19:24:10.852" v="25" actId="478"/>
        <pc:sldMasterMkLst>
          <pc:docMk/>
          <pc:sldMasterMk cId="4095043385" sldId="2147483664"/>
        </pc:sldMasterMkLst>
        <pc:grpChg chg="del">
          <ac:chgData name="Amey S Lakeshri" userId="f066593b-0bfc-4572-b36a-e523c0964d23" providerId="ADAL" clId="{58222B42-9A5E-4323-8FCF-94F21874180F}" dt="2022-06-20T19:24:04.366" v="24" actId="478"/>
          <ac:grpSpMkLst>
            <pc:docMk/>
            <pc:sldMasterMk cId="4095043385" sldId="2147483664"/>
            <ac:grpSpMk id="9" creationId="{ABA621AC-91DA-4716-A450-56540FA39C36}"/>
          </ac:grpSpMkLst>
        </pc:grpChg>
        <pc:sldLayoutChg chg="delSp">
          <pc:chgData name="Amey S Lakeshri" userId="f066593b-0bfc-4572-b36a-e523c0964d23" providerId="ADAL" clId="{58222B42-9A5E-4323-8FCF-94F21874180F}" dt="2022-06-20T19:24:10.852" v="25" actId="478"/>
          <pc:sldLayoutMkLst>
            <pc:docMk/>
            <pc:sldMasterMk cId="4095043385" sldId="2147483664"/>
            <pc:sldLayoutMk cId="2897639119" sldId="2147483665"/>
          </pc:sldLayoutMkLst>
          <pc:grpChg chg="del">
            <ac:chgData name="Amey S Lakeshri" userId="f066593b-0bfc-4572-b36a-e523c0964d23" providerId="ADAL" clId="{58222B42-9A5E-4323-8FCF-94F21874180F}" dt="2022-06-20T19:24:10.852" v="25" actId="478"/>
            <ac:grpSpMkLst>
              <pc:docMk/>
              <pc:sldMasterMk cId="4095043385" sldId="2147483664"/>
              <pc:sldLayoutMk cId="2897639119" sldId="2147483665"/>
              <ac:grpSpMk id="14" creationId="{C8422AE9-8257-41A9-AB41-1F10585C886F}"/>
            </ac:grpSpMkLst>
          </pc:grpChg>
        </pc:sldLayoutChg>
      </pc:sldMasterChg>
    </pc:docChg>
  </pc:docChgLst>
  <pc:docChgLst>
    <pc:chgData name="Amey S Lakeshri" userId="f066593b-0bfc-4572-b36a-e523c0964d23" providerId="ADAL" clId="{364A7E8C-26BB-4390-B21C-243DBFCB20D2}"/>
    <pc:docChg chg="custSel modSld">
      <pc:chgData name="Amey S Lakeshri" userId="f066593b-0bfc-4572-b36a-e523c0964d23" providerId="ADAL" clId="{364A7E8C-26BB-4390-B21C-243DBFCB20D2}" dt="2023-04-12T15:30:39.366" v="140" actId="20577"/>
      <pc:docMkLst>
        <pc:docMk/>
      </pc:docMkLst>
      <pc:sldChg chg="modSp mod">
        <pc:chgData name="Amey S Lakeshri" userId="f066593b-0bfc-4572-b36a-e523c0964d23" providerId="ADAL" clId="{364A7E8C-26BB-4390-B21C-243DBFCB20D2}" dt="2023-04-12T15:30:39.366" v="140" actId="20577"/>
        <pc:sldMkLst>
          <pc:docMk/>
          <pc:sldMk cId="208996372" sldId="2141411602"/>
        </pc:sldMkLst>
        <pc:spChg chg="mod">
          <ac:chgData name="Amey S Lakeshri" userId="f066593b-0bfc-4572-b36a-e523c0964d23" providerId="ADAL" clId="{364A7E8C-26BB-4390-B21C-243DBFCB20D2}" dt="2023-04-12T15:30:39.366" v="140" actId="20577"/>
          <ac:spMkLst>
            <pc:docMk/>
            <pc:sldMk cId="208996372" sldId="2141411602"/>
            <ac:spMk id="18" creationId="{C73E8725-88E4-4905-BE8C-676BEAFD7297}"/>
          </ac:spMkLst>
        </pc:spChg>
        <pc:spChg chg="mod">
          <ac:chgData name="Amey S Lakeshri" userId="f066593b-0bfc-4572-b36a-e523c0964d23" providerId="ADAL" clId="{364A7E8C-26BB-4390-B21C-243DBFCB20D2}" dt="2023-04-12T15:30:16.226" v="129" actId="1076"/>
          <ac:spMkLst>
            <pc:docMk/>
            <pc:sldMk cId="208996372" sldId="2141411602"/>
            <ac:spMk id="20" creationId="{C09588CD-9575-4A6E-9BC0-9683366A9B2F}"/>
          </ac:spMkLst>
        </pc:spChg>
      </pc:sldChg>
    </pc:docChg>
  </pc:docChgLst>
  <pc:docChgLst>
    <pc:chgData name="Amey S Lakeshri" userId="f066593b-0bfc-4572-b36a-e523c0964d23" providerId="ADAL" clId="{B2FD3CBB-7D74-4E1D-8582-B2248140D1F7}"/>
    <pc:docChg chg="custSel modSld">
      <pc:chgData name="Amey S Lakeshri" userId="f066593b-0bfc-4572-b36a-e523c0964d23" providerId="ADAL" clId="{B2FD3CBB-7D74-4E1D-8582-B2248140D1F7}" dt="2023-02-06T09:30:11.642" v="92" actId="6549"/>
      <pc:docMkLst>
        <pc:docMk/>
      </pc:docMkLst>
      <pc:sldChg chg="modSp mod">
        <pc:chgData name="Amey S Lakeshri" userId="f066593b-0bfc-4572-b36a-e523c0964d23" providerId="ADAL" clId="{B2FD3CBB-7D74-4E1D-8582-B2248140D1F7}" dt="2023-02-06T09:19:52.864" v="1" actId="20577"/>
        <pc:sldMkLst>
          <pc:docMk/>
          <pc:sldMk cId="1242318111" sldId="277"/>
        </pc:sldMkLst>
        <pc:spChg chg="mod">
          <ac:chgData name="Amey S Lakeshri" userId="f066593b-0bfc-4572-b36a-e523c0964d23" providerId="ADAL" clId="{B2FD3CBB-7D74-4E1D-8582-B2248140D1F7}" dt="2023-02-06T09:19:52.864" v="1" actId="20577"/>
          <ac:spMkLst>
            <pc:docMk/>
            <pc:sldMk cId="1242318111" sldId="277"/>
            <ac:spMk id="17" creationId="{00000000-0000-0000-0000-000000000000}"/>
          </ac:spMkLst>
        </pc:spChg>
      </pc:sldChg>
      <pc:sldChg chg="modSp mod">
        <pc:chgData name="Amey S Lakeshri" userId="f066593b-0bfc-4572-b36a-e523c0964d23" providerId="ADAL" clId="{B2FD3CBB-7D74-4E1D-8582-B2248140D1F7}" dt="2023-02-06T09:30:11.642" v="92" actId="6549"/>
        <pc:sldMkLst>
          <pc:docMk/>
          <pc:sldMk cId="208996372" sldId="2141411602"/>
        </pc:sldMkLst>
        <pc:spChg chg="mod">
          <ac:chgData name="Amey S Lakeshri" userId="f066593b-0bfc-4572-b36a-e523c0964d23" providerId="ADAL" clId="{B2FD3CBB-7D74-4E1D-8582-B2248140D1F7}" dt="2023-02-06T09:23:30.685" v="88" actId="404"/>
          <ac:spMkLst>
            <pc:docMk/>
            <pc:sldMk cId="208996372" sldId="2141411602"/>
            <ac:spMk id="18" creationId="{C73E8725-88E4-4905-BE8C-676BEAFD7297}"/>
          </ac:spMkLst>
        </pc:spChg>
        <pc:spChg chg="mod">
          <ac:chgData name="Amey S Lakeshri" userId="f066593b-0bfc-4572-b36a-e523c0964d23" providerId="ADAL" clId="{B2FD3CBB-7D74-4E1D-8582-B2248140D1F7}" dt="2023-02-06T09:30:11.642" v="92" actId="6549"/>
          <ac:spMkLst>
            <pc:docMk/>
            <pc:sldMk cId="208996372" sldId="2141411602"/>
            <ac:spMk id="20" creationId="{C09588CD-9575-4A6E-9BC0-9683366A9B2F}"/>
          </ac:spMkLst>
        </pc:spChg>
      </pc:sldChg>
    </pc:docChg>
  </pc:docChgLst>
  <pc:docChgLst>
    <pc:chgData name="Amey S Lakeshri" userId="f066593b-0bfc-4572-b36a-e523c0964d23" providerId="ADAL" clId="{9D9BC995-9EA3-4435-B938-193AA980BCB5}"/>
    <pc:docChg chg="undo custSel delSld modSld">
      <pc:chgData name="Amey S Lakeshri" userId="f066593b-0bfc-4572-b36a-e523c0964d23" providerId="ADAL" clId="{9D9BC995-9EA3-4435-B938-193AA980BCB5}" dt="2022-06-27T19:24:12.252" v="109" actId="20577"/>
      <pc:docMkLst>
        <pc:docMk/>
      </pc:docMkLst>
      <pc:sldChg chg="modSp mod">
        <pc:chgData name="Amey S Lakeshri" userId="f066593b-0bfc-4572-b36a-e523c0964d23" providerId="ADAL" clId="{9D9BC995-9EA3-4435-B938-193AA980BCB5}" dt="2022-06-27T19:24:12.252" v="109" actId="20577"/>
        <pc:sldMkLst>
          <pc:docMk/>
          <pc:sldMk cId="1242318111" sldId="277"/>
        </pc:sldMkLst>
        <pc:spChg chg="mod">
          <ac:chgData name="Amey S Lakeshri" userId="f066593b-0bfc-4572-b36a-e523c0964d23" providerId="ADAL" clId="{9D9BC995-9EA3-4435-B938-193AA980BCB5}" dt="2022-06-27T19:24:12.252" v="109" actId="20577"/>
          <ac:spMkLst>
            <pc:docMk/>
            <pc:sldMk cId="1242318111" sldId="277"/>
            <ac:spMk id="16" creationId="{00000000-0000-0000-0000-000000000000}"/>
          </ac:spMkLst>
        </pc:spChg>
      </pc:sldChg>
      <pc:sldChg chg="del">
        <pc:chgData name="Amey S Lakeshri" userId="f066593b-0bfc-4572-b36a-e523c0964d23" providerId="ADAL" clId="{9D9BC995-9EA3-4435-B938-193AA980BCB5}" dt="2022-06-27T19:22:44.151" v="0" actId="47"/>
        <pc:sldMkLst>
          <pc:docMk/>
          <pc:sldMk cId="2236423163" sldId="1881838626"/>
        </pc:sldMkLst>
      </pc:sldChg>
      <pc:sldChg chg="del">
        <pc:chgData name="Amey S Lakeshri" userId="f066593b-0bfc-4572-b36a-e523c0964d23" providerId="ADAL" clId="{9D9BC995-9EA3-4435-B938-193AA980BCB5}" dt="2022-06-27T19:22:44.151" v="0" actId="47"/>
        <pc:sldMkLst>
          <pc:docMk/>
          <pc:sldMk cId="3874308314" sldId="2141411598"/>
        </pc:sldMkLst>
      </pc:sldChg>
      <pc:sldChg chg="del">
        <pc:chgData name="Amey S Lakeshri" userId="f066593b-0bfc-4572-b36a-e523c0964d23" providerId="ADAL" clId="{9D9BC995-9EA3-4435-B938-193AA980BCB5}" dt="2022-06-27T19:22:44.151" v="0" actId="47"/>
        <pc:sldMkLst>
          <pc:docMk/>
          <pc:sldMk cId="3235910368" sldId="2141411599"/>
        </pc:sldMkLst>
      </pc:sldChg>
      <pc:sldChg chg="modSp mod">
        <pc:chgData name="Amey S Lakeshri" userId="f066593b-0bfc-4572-b36a-e523c0964d23" providerId="ADAL" clId="{9D9BC995-9EA3-4435-B938-193AA980BCB5}" dt="2022-06-27T19:23:25.426" v="94" actId="20577"/>
        <pc:sldMkLst>
          <pc:docMk/>
          <pc:sldMk cId="208996372" sldId="2141411602"/>
        </pc:sldMkLst>
        <pc:spChg chg="mod">
          <ac:chgData name="Amey S Lakeshri" userId="f066593b-0bfc-4572-b36a-e523c0964d23" providerId="ADAL" clId="{9D9BC995-9EA3-4435-B938-193AA980BCB5}" dt="2022-06-27T19:23:25.426" v="94" actId="20577"/>
          <ac:spMkLst>
            <pc:docMk/>
            <pc:sldMk cId="208996372" sldId="2141411602"/>
            <ac:spMk id="18" creationId="{C73E8725-88E4-4905-BE8C-676BEAFD7297}"/>
          </ac:spMkLst>
        </pc:spChg>
        <pc:spChg chg="mod">
          <ac:chgData name="Amey S Lakeshri" userId="f066593b-0bfc-4572-b36a-e523c0964d23" providerId="ADAL" clId="{9D9BC995-9EA3-4435-B938-193AA980BCB5}" dt="2022-06-27T19:23:07.544" v="60" actId="20577"/>
          <ac:spMkLst>
            <pc:docMk/>
            <pc:sldMk cId="208996372" sldId="2141411602"/>
            <ac:spMk id="20" creationId="{C09588CD-9575-4A6E-9BC0-9683366A9B2F}"/>
          </ac:spMkLst>
        </pc:spChg>
      </pc:sldChg>
    </pc:docChg>
  </pc:docChgLst>
  <pc:docChgLst>
    <pc:chgData name="Amey S Lakeshri" userId="f066593b-0bfc-4572-b36a-e523c0964d23" providerId="ADAL" clId="{4A2E5B22-D903-432E-B4BF-F8351C059619}"/>
    <pc:docChg chg="custSel addSld modSld">
      <pc:chgData name="Amey S Lakeshri" userId="f066593b-0bfc-4572-b36a-e523c0964d23" providerId="ADAL" clId="{4A2E5B22-D903-432E-B4BF-F8351C059619}" dt="2022-07-29T21:08:05.059" v="27" actId="20577"/>
      <pc:docMkLst>
        <pc:docMk/>
      </pc:docMkLst>
      <pc:sldChg chg="add">
        <pc:chgData name="Amey S Lakeshri" userId="f066593b-0bfc-4572-b36a-e523c0964d23" providerId="ADAL" clId="{4A2E5B22-D903-432E-B4BF-F8351C059619}" dt="2022-07-29T21:07:14.656" v="0"/>
        <pc:sldMkLst>
          <pc:docMk/>
          <pc:sldMk cId="1205241147" sldId="260"/>
        </pc:sldMkLst>
      </pc:sldChg>
      <pc:sldChg chg="add">
        <pc:chgData name="Amey S Lakeshri" userId="f066593b-0bfc-4572-b36a-e523c0964d23" providerId="ADAL" clId="{4A2E5B22-D903-432E-B4BF-F8351C059619}" dt="2022-07-29T21:07:14.656" v="0"/>
        <pc:sldMkLst>
          <pc:docMk/>
          <pc:sldMk cId="1215895048" sldId="261"/>
        </pc:sldMkLst>
      </pc:sldChg>
      <pc:sldChg chg="modSp mod">
        <pc:chgData name="Amey S Lakeshri" userId="f066593b-0bfc-4572-b36a-e523c0964d23" providerId="ADAL" clId="{4A2E5B22-D903-432E-B4BF-F8351C059619}" dt="2022-07-29T21:08:05.059" v="27" actId="20577"/>
        <pc:sldMkLst>
          <pc:docMk/>
          <pc:sldMk cId="208996372" sldId="2141411602"/>
        </pc:sldMkLst>
        <pc:spChg chg="mod">
          <ac:chgData name="Amey S Lakeshri" userId="f066593b-0bfc-4572-b36a-e523c0964d23" providerId="ADAL" clId="{4A2E5B22-D903-432E-B4BF-F8351C059619}" dt="2022-07-29T21:08:05.059" v="27" actId="20577"/>
          <ac:spMkLst>
            <pc:docMk/>
            <pc:sldMk cId="208996372" sldId="2141411602"/>
            <ac:spMk id="18" creationId="{C73E8725-88E4-4905-BE8C-676BEAFD7297}"/>
          </ac:spMkLst>
        </pc:spChg>
        <pc:spChg chg="mod">
          <ac:chgData name="Amey S Lakeshri" userId="f066593b-0bfc-4572-b36a-e523c0964d23" providerId="ADAL" clId="{4A2E5B22-D903-432E-B4BF-F8351C059619}" dt="2022-07-29T21:07:40.830" v="23" actId="313"/>
          <ac:spMkLst>
            <pc:docMk/>
            <pc:sldMk cId="208996372" sldId="2141411602"/>
            <ac:spMk id="20" creationId="{C09588CD-9575-4A6E-9BC0-9683366A9B2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054D40-A0E8-4F1F-A4F4-2386A80E4154}" type="datetimeFigureOut">
              <a:rPr lang="en-GB" smtClean="0"/>
              <a:t>12/04/2023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38423E-F189-4F3D-A275-ADBA11067ADB}" type="slidenum">
              <a:rPr lang="en-GB" smtClean="0"/>
              <a:t>‹#›</a:t>
            </a:fld>
            <a:endParaRPr lang="en-GB"/>
          </a:p>
        </p:txBody>
      </p:sp>
    </p:spTree>
    <p:extLst>
      <p:ext uri="{BB962C8B-B14F-4D97-AF65-F5344CB8AC3E}">
        <p14:creationId xmlns:p14="http://schemas.microsoft.com/office/powerpoint/2010/main" val="1268094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a:t>
            </a:fld>
            <a:endParaRPr lang="en-GB" dirty="0"/>
          </a:p>
        </p:txBody>
      </p:sp>
    </p:spTree>
    <p:extLst>
      <p:ext uri="{BB962C8B-B14F-4D97-AF65-F5344CB8AC3E}">
        <p14:creationId xmlns:p14="http://schemas.microsoft.com/office/powerpoint/2010/main" val="2422556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3.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D84B5F-ED87-47C7-94C6-56DBF82EE78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497856" y="795662"/>
            <a:ext cx="4927845"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11" name="Title 1"/>
          <p:cNvSpPr>
            <a:spLocks noGrp="1"/>
          </p:cNvSpPr>
          <p:nvPr>
            <p:ph type="ctrTitle"/>
          </p:nvPr>
        </p:nvSpPr>
        <p:spPr>
          <a:xfrm>
            <a:off x="775100" y="1954221"/>
            <a:ext cx="4326678" cy="979702"/>
          </a:xfrm>
        </p:spPr>
        <p:txBody>
          <a:bodyPr/>
          <a:lstStyle>
            <a:lvl1pPr>
              <a:defRPr sz="2997" b="0">
                <a:solidFill>
                  <a:schemeClr val="tx1"/>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12" name="Subtitle 2"/>
          <p:cNvSpPr>
            <a:spLocks noGrp="1"/>
          </p:cNvSpPr>
          <p:nvPr>
            <p:ph type="subTitle" idx="1"/>
          </p:nvPr>
        </p:nvSpPr>
        <p:spPr>
          <a:xfrm>
            <a:off x="775100" y="3046159"/>
            <a:ext cx="4326678" cy="1046323"/>
          </a:xfrm>
        </p:spPr>
        <p:txBody>
          <a:bodyPr/>
          <a:lstStyle>
            <a:lvl1pPr marL="0" indent="0" algn="l">
              <a:spcAft>
                <a:spcPts val="1199"/>
              </a:spcAft>
              <a:buNone/>
              <a:defRPr sz="1998">
                <a:solidFill>
                  <a:schemeClr val="tx1"/>
                </a:solidFill>
                <a:latin typeface="EYInterstate" panose="02000503020000020004" pitchFamily="2" charset="0"/>
                <a:cs typeface="Arial" pitchFamily="34" charset="0"/>
              </a:defRPr>
            </a:lvl1pPr>
            <a:lvl2pPr marL="0" indent="0" algn="l">
              <a:buNone/>
              <a:defRPr sz="1598" b="1">
                <a:solidFill>
                  <a:srgbClr val="404040"/>
                </a:solidFill>
              </a:defRPr>
            </a:lvl2pPr>
            <a:lvl3pPr marL="913340" indent="0" algn="ctr">
              <a:buNone/>
              <a:defRPr>
                <a:solidFill>
                  <a:schemeClr val="tx1">
                    <a:tint val="75000"/>
                  </a:schemeClr>
                </a:solidFill>
              </a:defRPr>
            </a:lvl3pPr>
            <a:lvl4pPr marL="1370009" indent="0" algn="ctr">
              <a:buNone/>
              <a:defRPr>
                <a:solidFill>
                  <a:schemeClr val="tx1">
                    <a:tint val="75000"/>
                  </a:schemeClr>
                </a:solidFill>
              </a:defRPr>
            </a:lvl4pPr>
            <a:lvl5pPr marL="1826679" indent="0" algn="ctr">
              <a:buNone/>
              <a:defRPr>
                <a:solidFill>
                  <a:schemeClr val="tx1">
                    <a:tint val="75000"/>
                  </a:schemeClr>
                </a:solidFill>
              </a:defRPr>
            </a:lvl5pPr>
            <a:lvl6pPr marL="2283349" indent="0" algn="ctr">
              <a:buNone/>
              <a:defRPr>
                <a:solidFill>
                  <a:schemeClr val="tx1">
                    <a:tint val="75000"/>
                  </a:schemeClr>
                </a:solidFill>
              </a:defRPr>
            </a:lvl6pPr>
            <a:lvl7pPr marL="2740019" indent="0" algn="ctr">
              <a:buNone/>
              <a:defRPr>
                <a:solidFill>
                  <a:schemeClr val="tx1">
                    <a:tint val="75000"/>
                  </a:schemeClr>
                </a:solidFill>
              </a:defRPr>
            </a:lvl7pPr>
            <a:lvl8pPr marL="3196689" indent="0" algn="ctr">
              <a:buNone/>
              <a:defRPr>
                <a:solidFill>
                  <a:schemeClr val="tx1">
                    <a:tint val="75000"/>
                  </a:schemeClr>
                </a:solidFill>
              </a:defRPr>
            </a:lvl8pPr>
            <a:lvl9pPr marL="3653358" indent="0" algn="ctr">
              <a:buNone/>
              <a:defRPr>
                <a:solidFill>
                  <a:schemeClr val="tx1">
                    <a:tint val="75000"/>
                  </a:schemeClr>
                </a:solidFill>
              </a:defRPr>
            </a:lvl9pPr>
          </a:lstStyle>
          <a:p>
            <a:pPr lvl="0"/>
            <a:r>
              <a:rPr lang="en-US"/>
              <a:t>Click to edit Master subtitle style</a:t>
            </a:r>
            <a:endParaRPr lang="en-GB" dirty="0"/>
          </a:p>
        </p:txBody>
      </p:sp>
    </p:spTree>
    <p:extLst>
      <p:ext uri="{BB962C8B-B14F-4D97-AF65-F5344CB8AC3E}">
        <p14:creationId xmlns:p14="http://schemas.microsoft.com/office/powerpoint/2010/main" val="2897639119"/>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CD06B42-27A8-4223-AE57-EB729EB5FC27}"/>
              </a:ext>
            </a:extLst>
          </p:cNvPr>
          <p:cNvSpPr>
            <a:spLocks noGrp="1"/>
          </p:cNvSpPr>
          <p:nvPr>
            <p:ph type="dt" sz="half" idx="10"/>
          </p:nvPr>
        </p:nvSpPr>
        <p:spPr/>
        <p:txBody>
          <a:bodyPr/>
          <a:lstStyle/>
          <a:p>
            <a:fld id="{BF2C04E3-9852-4EE1-995A-A982B306E72F}" type="datetime3">
              <a:rPr lang="en-US" smtClean="0"/>
              <a:t>12 April 2023</a:t>
            </a:fld>
            <a:endParaRPr lang="en-IN" dirty="0"/>
          </a:p>
        </p:txBody>
      </p:sp>
      <p:sp>
        <p:nvSpPr>
          <p:cNvPr id="4" name="Footer Placeholder 3">
            <a:extLst>
              <a:ext uri="{FF2B5EF4-FFF2-40B4-BE49-F238E27FC236}">
                <a16:creationId xmlns:a16="http://schemas.microsoft.com/office/drawing/2014/main" id="{5C1F4AD2-0FC3-4A7D-B553-FC19C918C14E}"/>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C7E89B92-9E6D-4E4B-A5F6-7BC8B1612D1D}"/>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181959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1378" y="2060235"/>
            <a:ext cx="5289245" cy="3025522"/>
          </a:xfrm>
        </p:spPr>
        <p:txBody>
          <a:bodyPr lIns="0" tIns="0" rIns="0" bIns="0">
            <a:noAutofit/>
          </a:bodyPr>
          <a:lstStyle>
            <a:lvl1pPr marL="0" indent="0" algn="ctr">
              <a:buNone/>
              <a:defRPr lang="en-US" sz="2797" dirty="0" smtClean="0">
                <a:latin typeface="Georgia" panose="02040502050405020303" pitchFamily="18" charset="0"/>
              </a:defRPr>
            </a:lvl1pPr>
          </a:lstStyle>
          <a:p>
            <a:pPr marL="356203" lvl="0" indent="-356203" algn="ctr">
              <a:spcBef>
                <a:spcPts val="0"/>
              </a:spcBef>
            </a:pPr>
            <a:r>
              <a:rPr lang="en-US"/>
              <a:t>Click to 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1378" y="5506678"/>
            <a:ext cx="5289245" cy="316838"/>
          </a:xfrm>
        </p:spPr>
        <p:txBody>
          <a:bodyPr lIns="0" tIns="0" rIns="0" bIns="0">
            <a:noAutofit/>
          </a:bodyPr>
          <a:lstStyle>
            <a:lvl1pPr marL="0" indent="0" algn="ctr">
              <a:buNone/>
              <a:defRPr lang="en-US" sz="1598" dirty="0" smtClean="0">
                <a:solidFill>
                  <a:srgbClr val="FFE600"/>
                </a:solidFill>
                <a:latin typeface="+mn-lt"/>
              </a:defRPr>
            </a:lvl1pPr>
          </a:lstStyle>
          <a:p>
            <a:pPr marL="356203" lvl="0" indent="-356203" algn="ctr">
              <a:spcBef>
                <a:spcPts val="0"/>
              </a:spcBef>
              <a:spcAft>
                <a:spcPts val="599"/>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1378" y="5818717"/>
            <a:ext cx="5289245" cy="316838"/>
          </a:xfrm>
        </p:spPr>
        <p:txBody>
          <a:bodyPr vert="horz" lIns="0" tIns="0" rIns="0" bIns="0" rtlCol="0" anchor="t" anchorCtr="0">
            <a:noAutofit/>
          </a:bodyPr>
          <a:lstStyle>
            <a:lvl1pPr marL="0" indent="0" algn="ctr">
              <a:buNone/>
              <a:defRPr lang="en-US" sz="1598" dirty="0" smtClean="0">
                <a:latin typeface="+mn-lt"/>
              </a:defRPr>
            </a:lvl1pPr>
          </a:lstStyle>
          <a:p>
            <a:pPr marL="356203" lvl="0" indent="-356203" algn="ctr">
              <a:spcBef>
                <a:spcPts val="0"/>
              </a:spcBef>
              <a:spcAft>
                <a:spcPts val="599"/>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7415" y="979788"/>
            <a:ext cx="2337171"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187"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4037355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103" y="1488928"/>
            <a:ext cx="2337171"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187"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083" y="2526765"/>
            <a:ext cx="5289245" cy="1800000"/>
          </a:xfrm>
        </p:spPr>
        <p:txBody>
          <a:bodyPr lIns="90000" tIns="46800" rIns="90000" bIns="46800"/>
          <a:lstStyle>
            <a:lvl1pPr marL="0" indent="0">
              <a:buNone/>
              <a:defRPr lang="en-US" sz="2797" dirty="0" smtClean="0">
                <a:latin typeface="Georgia" panose="02040502050405020303" pitchFamily="18" charset="0"/>
              </a:defRPr>
            </a:lvl1pPr>
          </a:lstStyle>
          <a:p>
            <a:pPr marL="356203" lvl="0" indent="-356203">
              <a:spcBef>
                <a:spcPts val="0"/>
              </a:spcBef>
            </a:pPr>
            <a:r>
              <a:rPr lang="en-US"/>
              <a:t>Click to 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083" y="4632765"/>
            <a:ext cx="5289245" cy="316838"/>
          </a:xfrm>
        </p:spPr>
        <p:txBody>
          <a:bodyPr lIns="90000" tIns="46800" rIns="90000" bIns="46800"/>
          <a:lstStyle>
            <a:lvl1pPr marL="0" indent="0" algn="l" defTabSz="913340" rtl="0" eaLnBrk="1" latinLnBrk="0" hangingPunct="1">
              <a:spcBef>
                <a:spcPts val="0"/>
              </a:spcBef>
              <a:spcAft>
                <a:spcPts val="599"/>
              </a:spcAft>
              <a:buClr>
                <a:schemeClr val="tx2"/>
              </a:buClr>
              <a:buSzPct val="70000"/>
              <a:buFont typeface="Arial" pitchFamily="34" charset="0"/>
              <a:buNone/>
              <a:defRPr lang="en-US" sz="1598" kern="1200" dirty="0" smtClean="0">
                <a:solidFill>
                  <a:schemeClr val="tx2"/>
                </a:solidFill>
                <a:latin typeface="+mn-lt"/>
                <a:ea typeface="+mn-ea"/>
                <a:cs typeface="+mn-cs"/>
              </a:defRPr>
            </a:lvl1pPr>
            <a:lvl2pPr marL="356203" indent="0">
              <a:buNone/>
              <a:defRPr lang="en-US" sz="1998" smtClean="0">
                <a:latin typeface="+mn-lt"/>
              </a:defRPr>
            </a:lvl2pPr>
            <a:lvl3pPr>
              <a:defRPr lang="en-US" sz="1798" smtClean="0">
                <a:latin typeface="+mn-lt"/>
              </a:defRPr>
            </a:lvl3pPr>
            <a:lvl4pPr>
              <a:defRPr lang="en-US" sz="1598" smtClean="0">
                <a:latin typeface="+mn-lt"/>
              </a:defRPr>
            </a:lvl4pPr>
            <a:lvl5pPr>
              <a:defRPr lang="en-IN" sz="1598">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083" y="4971442"/>
            <a:ext cx="5289245" cy="316838"/>
          </a:xfrm>
        </p:spPr>
        <p:txBody>
          <a:bodyPr lIns="90000" tIns="46800" rIns="90000" bIns="46800"/>
          <a:lstStyle>
            <a:lvl1pPr marL="0" indent="0" algn="l" defTabSz="913340" rtl="0" eaLnBrk="1" latinLnBrk="0" hangingPunct="1">
              <a:spcBef>
                <a:spcPts val="0"/>
              </a:spcBef>
              <a:spcAft>
                <a:spcPts val="599"/>
              </a:spcAft>
              <a:buClr>
                <a:schemeClr val="tx2"/>
              </a:buClr>
              <a:buSzPct val="70000"/>
              <a:buFont typeface="Arial" pitchFamily="34" charset="0"/>
              <a:buNone/>
              <a:defRPr lang="en-US" sz="1598" kern="1200" dirty="0" smtClean="0">
                <a:solidFill>
                  <a:schemeClr val="bg1"/>
                </a:solidFill>
                <a:latin typeface="+mn-lt"/>
                <a:ea typeface="+mn-ea"/>
                <a:cs typeface="+mn-cs"/>
              </a:defRPr>
            </a:lvl1pPr>
            <a:lvl2pPr marL="356203" indent="0">
              <a:buNone/>
              <a:defRPr lang="en-US" sz="1998" smtClean="0">
                <a:latin typeface="+mn-lt"/>
              </a:defRPr>
            </a:lvl2pPr>
            <a:lvl3pPr>
              <a:defRPr lang="en-US" sz="1798" smtClean="0">
                <a:latin typeface="+mn-lt"/>
              </a:defRPr>
            </a:lvl3pPr>
            <a:lvl4pPr>
              <a:defRPr lang="en-US" sz="1598" smtClean="0">
                <a:latin typeface="+mn-lt"/>
              </a:defRPr>
            </a:lvl4pPr>
            <a:lvl5pPr>
              <a:defRPr lang="en-IN" sz="1598">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2444130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600" y="1137920"/>
            <a:ext cx="8234455" cy="4834800"/>
          </a:xfrm>
        </p:spPr>
        <p:txBody>
          <a:bodyPr/>
          <a:lstStyle>
            <a:lvl1pPr marL="0" indent="0">
              <a:buNone/>
              <a:defRPr>
                <a:solidFill>
                  <a:schemeClr val="bg1"/>
                </a:solidFill>
              </a:defRPr>
            </a:lvl1pPr>
            <a:lvl2pPr marL="356203">
              <a:defRPr>
                <a:solidFill>
                  <a:schemeClr val="bg1"/>
                </a:solidFill>
              </a:defRPr>
            </a:lvl2pPr>
            <a:lvl3pPr marL="712405">
              <a:defRPr>
                <a:solidFill>
                  <a:schemeClr val="bg1"/>
                </a:solidFill>
              </a:defRPr>
            </a:lvl3pPr>
            <a:lvl4pPr marL="1068608">
              <a:defRPr>
                <a:solidFill>
                  <a:schemeClr val="bg1"/>
                </a:solidFill>
              </a:defRPr>
            </a:lvl4pPr>
            <a:lvl5pPr marL="1424810">
              <a:defRPr sz="1199">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600"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4" name="Date Placeholder 3">
            <a:extLst>
              <a:ext uri="{FF2B5EF4-FFF2-40B4-BE49-F238E27FC236}">
                <a16:creationId xmlns:a16="http://schemas.microsoft.com/office/drawing/2014/main" id="{E7DAEB49-9ADD-490C-B904-979B3953B8CD}"/>
              </a:ext>
            </a:extLst>
          </p:cNvPr>
          <p:cNvSpPr>
            <a:spLocks noGrp="1"/>
          </p:cNvSpPr>
          <p:nvPr>
            <p:ph type="dt" sz="half" idx="10"/>
          </p:nvPr>
        </p:nvSpPr>
        <p:spPr/>
        <p:txBody>
          <a:bodyPr/>
          <a:lstStyle/>
          <a:p>
            <a:fld id="{F4FB490B-7BF8-4509-9F0D-5A2D3FE1A9A1}" type="datetime3">
              <a:rPr lang="en-US" smtClean="0"/>
              <a:t>12 April 2023</a:t>
            </a:fld>
            <a:endParaRPr lang="en-IN" dirty="0"/>
          </a:p>
        </p:txBody>
      </p:sp>
      <p:sp>
        <p:nvSpPr>
          <p:cNvPr id="5" name="Footer Placeholder 4">
            <a:extLst>
              <a:ext uri="{FF2B5EF4-FFF2-40B4-BE49-F238E27FC236}">
                <a16:creationId xmlns:a16="http://schemas.microsoft.com/office/drawing/2014/main" id="{36528C68-2511-4745-B448-A5AA41E7BFE8}"/>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1B5C8157-0191-4E69-819F-DB443768675C}"/>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629305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600"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3" name="Date Placeholder 2">
            <a:extLst>
              <a:ext uri="{FF2B5EF4-FFF2-40B4-BE49-F238E27FC236}">
                <a16:creationId xmlns:a16="http://schemas.microsoft.com/office/drawing/2014/main" id="{0B88B559-CD59-4D3D-87C0-5D51BCF9B731}"/>
              </a:ext>
            </a:extLst>
          </p:cNvPr>
          <p:cNvSpPr>
            <a:spLocks noGrp="1"/>
          </p:cNvSpPr>
          <p:nvPr>
            <p:ph type="dt" sz="half" idx="10"/>
          </p:nvPr>
        </p:nvSpPr>
        <p:spPr/>
        <p:txBody>
          <a:bodyPr/>
          <a:lstStyle/>
          <a:p>
            <a:fld id="{7EDC6652-D330-42A9-B2DB-FD7DBFE6E7CE}" type="datetime3">
              <a:rPr lang="en-US" smtClean="0"/>
              <a:t>12 April 2023</a:t>
            </a:fld>
            <a:endParaRPr lang="en-IN" dirty="0"/>
          </a:p>
        </p:txBody>
      </p:sp>
      <p:sp>
        <p:nvSpPr>
          <p:cNvPr id="4" name="Footer Placeholder 3">
            <a:extLst>
              <a:ext uri="{FF2B5EF4-FFF2-40B4-BE49-F238E27FC236}">
                <a16:creationId xmlns:a16="http://schemas.microsoft.com/office/drawing/2014/main" id="{136FB98F-FBCE-4F2C-978B-A5576B577450}"/>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1A95690-F0A7-4101-82DB-B17CE6B7A487}"/>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924761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09601" y="1137919"/>
            <a:ext cx="5384801" cy="4834800"/>
          </a:xfrm>
        </p:spPr>
        <p:txBody>
          <a:bodyPr/>
          <a:lstStyle>
            <a:lvl1pPr>
              <a:defRPr sz="1998">
                <a:solidFill>
                  <a:schemeClr val="bg1"/>
                </a:solidFill>
              </a:defRPr>
            </a:lvl1pPr>
            <a:lvl2pPr>
              <a:defRPr sz="1798">
                <a:solidFill>
                  <a:schemeClr val="bg1"/>
                </a:solidFill>
              </a:defRPr>
            </a:lvl2pPr>
            <a:lvl3pPr>
              <a:defRPr sz="1598">
                <a:solidFill>
                  <a:schemeClr val="bg1"/>
                </a:solidFill>
              </a:defRPr>
            </a:lvl3pPr>
            <a:lvl4pPr>
              <a:defRPr sz="1398">
                <a:solidFill>
                  <a:schemeClr val="bg1"/>
                </a:solidFill>
              </a:defRPr>
            </a:lvl4pPr>
            <a:lvl5pPr>
              <a:defRPr sz="1199">
                <a:solidFill>
                  <a:schemeClr val="bg1"/>
                </a:solidFill>
              </a:defRPr>
            </a:lvl5pPr>
            <a:lvl6pPr>
              <a:defRPr sz="1798"/>
            </a:lvl6pPr>
            <a:lvl7pPr>
              <a:defRPr sz="1798"/>
            </a:lvl7pPr>
            <a:lvl8pPr>
              <a:defRPr sz="1798"/>
            </a:lvl8pPr>
            <a:lvl9pPr>
              <a:defRPr sz="17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1" y="1137919"/>
            <a:ext cx="5384801" cy="4834800"/>
          </a:xfrm>
        </p:spPr>
        <p:txBody>
          <a:bodyPr/>
          <a:lstStyle>
            <a:lvl1pPr>
              <a:defRPr sz="1998">
                <a:solidFill>
                  <a:schemeClr val="bg1"/>
                </a:solidFill>
              </a:defRPr>
            </a:lvl1pPr>
            <a:lvl2pPr>
              <a:defRPr sz="1798">
                <a:solidFill>
                  <a:schemeClr val="bg1"/>
                </a:solidFill>
              </a:defRPr>
            </a:lvl2pPr>
            <a:lvl3pPr>
              <a:defRPr sz="1598">
                <a:solidFill>
                  <a:schemeClr val="bg1"/>
                </a:solidFill>
              </a:defRPr>
            </a:lvl3pPr>
            <a:lvl4pPr>
              <a:defRPr sz="1398">
                <a:solidFill>
                  <a:schemeClr val="bg1"/>
                </a:solidFill>
              </a:defRPr>
            </a:lvl4pPr>
            <a:lvl5pPr>
              <a:defRPr sz="1199">
                <a:solidFill>
                  <a:schemeClr val="bg1"/>
                </a:solidFill>
              </a:defRPr>
            </a:lvl5pPr>
            <a:lvl6pPr>
              <a:defRPr sz="1798"/>
            </a:lvl6pPr>
            <a:lvl7pPr>
              <a:defRPr sz="1798"/>
            </a:lvl7pPr>
            <a:lvl8pPr>
              <a:defRPr sz="1798"/>
            </a:lvl8pPr>
            <a:lvl9pPr>
              <a:defRPr sz="17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600"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5" name="Date Placeholder 4">
            <a:extLst>
              <a:ext uri="{FF2B5EF4-FFF2-40B4-BE49-F238E27FC236}">
                <a16:creationId xmlns:a16="http://schemas.microsoft.com/office/drawing/2014/main" id="{B20B9B26-E95B-4DC1-A613-4C0C0933C72B}"/>
              </a:ext>
            </a:extLst>
          </p:cNvPr>
          <p:cNvSpPr>
            <a:spLocks noGrp="1"/>
          </p:cNvSpPr>
          <p:nvPr>
            <p:ph type="dt" sz="half" idx="10"/>
          </p:nvPr>
        </p:nvSpPr>
        <p:spPr/>
        <p:txBody>
          <a:bodyPr/>
          <a:lstStyle/>
          <a:p>
            <a:fld id="{7848B339-892E-45B1-8EC6-9663C993893D}" type="datetime3">
              <a:rPr lang="en-US" smtClean="0"/>
              <a:t>12 April 2023</a:t>
            </a:fld>
            <a:endParaRPr lang="en-IN" dirty="0"/>
          </a:p>
        </p:txBody>
      </p:sp>
      <p:sp>
        <p:nvSpPr>
          <p:cNvPr id="6" name="Footer Placeholder 5">
            <a:extLst>
              <a:ext uri="{FF2B5EF4-FFF2-40B4-BE49-F238E27FC236}">
                <a16:creationId xmlns:a16="http://schemas.microsoft.com/office/drawing/2014/main" id="{ED7373D8-2AB5-4625-822C-B1F2B5CDC39C}"/>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E76E3B4B-D68B-4AFA-A20D-2ECE69120F7E}"/>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397023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329" y="1869441"/>
            <a:ext cx="5390401" cy="4256075"/>
          </a:xfrm>
        </p:spPr>
        <p:txBody>
          <a:bodyPr/>
          <a:lstStyle>
            <a:lvl1pPr>
              <a:defRPr sz="1998">
                <a:solidFill>
                  <a:schemeClr val="bg1"/>
                </a:solidFill>
              </a:defRPr>
            </a:lvl1pPr>
            <a:lvl2pPr>
              <a:defRPr sz="1798">
                <a:solidFill>
                  <a:schemeClr val="bg1"/>
                </a:solidFill>
              </a:defRPr>
            </a:lvl2pPr>
            <a:lvl3pPr>
              <a:defRPr sz="1598">
                <a:solidFill>
                  <a:schemeClr val="bg1"/>
                </a:solidFill>
              </a:defRPr>
            </a:lvl3pPr>
            <a:lvl4pPr>
              <a:defRPr sz="1398">
                <a:solidFill>
                  <a:schemeClr val="bg1"/>
                </a:solidFill>
              </a:defRPr>
            </a:lvl4pPr>
            <a:lvl5pPr>
              <a:defRPr sz="1199">
                <a:solidFill>
                  <a:schemeClr val="bg1"/>
                </a:solidFill>
              </a:defRPr>
            </a:lvl5pPr>
            <a:lvl6pPr>
              <a:defRPr sz="1798"/>
            </a:lvl6pPr>
            <a:lvl7pPr>
              <a:defRPr sz="1798"/>
            </a:lvl7pPr>
            <a:lvl8pPr>
              <a:defRPr sz="1798"/>
            </a:lvl8pPr>
            <a:lvl9pPr>
              <a:defRPr sz="17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6405" y="1869441"/>
            <a:ext cx="5390401" cy="4256075"/>
          </a:xfrm>
        </p:spPr>
        <p:txBody>
          <a:bodyPr/>
          <a:lstStyle>
            <a:lvl1pPr>
              <a:defRPr sz="1998">
                <a:solidFill>
                  <a:schemeClr val="bg1"/>
                </a:solidFill>
              </a:defRPr>
            </a:lvl1pPr>
            <a:lvl2pPr>
              <a:defRPr sz="1798">
                <a:solidFill>
                  <a:schemeClr val="bg1"/>
                </a:solidFill>
              </a:defRPr>
            </a:lvl2pPr>
            <a:lvl3pPr>
              <a:defRPr sz="1598">
                <a:solidFill>
                  <a:schemeClr val="bg1"/>
                </a:solidFill>
              </a:defRPr>
            </a:lvl3pPr>
            <a:lvl4pPr>
              <a:defRPr sz="1398">
                <a:solidFill>
                  <a:schemeClr val="bg1"/>
                </a:solidFill>
              </a:defRPr>
            </a:lvl4pPr>
            <a:lvl5pPr>
              <a:defRPr sz="1199">
                <a:solidFill>
                  <a:schemeClr val="bg1"/>
                </a:solidFill>
              </a:defRPr>
            </a:lvl5pPr>
            <a:lvl6pPr>
              <a:defRPr sz="1798"/>
            </a:lvl6pPr>
            <a:lvl7pPr>
              <a:defRPr sz="1798"/>
            </a:lvl7pPr>
            <a:lvl8pPr>
              <a:defRPr sz="1798"/>
            </a:lvl8pPr>
            <a:lvl9pPr>
              <a:defRPr sz="17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609600" y="1137920"/>
            <a:ext cx="5390401" cy="640800"/>
          </a:xfrm>
        </p:spPr>
        <p:txBody>
          <a:bodyPr anchor="t" anchorCtr="0"/>
          <a:lstStyle>
            <a:lvl1pPr>
              <a:buNone/>
              <a:defRPr b="1">
                <a:solidFill>
                  <a:schemeClr val="bg1"/>
                </a:solidFill>
              </a:defRPr>
            </a:lvl1pPr>
          </a:lstStyle>
          <a:p>
            <a:pPr lvl="0"/>
            <a:r>
              <a:rPr lang="en-US"/>
              <a:t>Click to edit Master text styles</a:t>
            </a:r>
          </a:p>
        </p:txBody>
      </p:sp>
      <p:sp>
        <p:nvSpPr>
          <p:cNvPr id="11" name="Text Placeholder 9"/>
          <p:cNvSpPr>
            <a:spLocks noGrp="1"/>
          </p:cNvSpPr>
          <p:nvPr>
            <p:ph type="body" sz="quarter" idx="13"/>
          </p:nvPr>
        </p:nvSpPr>
        <p:spPr>
          <a:xfrm>
            <a:off x="6196405" y="1137920"/>
            <a:ext cx="5390401" cy="640800"/>
          </a:xfrm>
        </p:spPr>
        <p:txBody>
          <a:bodyPr anchor="t" anchorCtr="0"/>
          <a:lstStyle>
            <a:lvl1pPr>
              <a:buNone/>
              <a:defRPr b="1">
                <a:solidFill>
                  <a:schemeClr val="bg1"/>
                </a:solidFill>
              </a:defRPr>
            </a:lvl1pPr>
          </a:lstStyle>
          <a:p>
            <a:pPr lvl="0"/>
            <a:r>
              <a:rPr lang="en-US"/>
              <a:t>Click to edit Master text styles</a:t>
            </a:r>
          </a:p>
        </p:txBody>
      </p:sp>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a:t>Click to edit Master title style</a:t>
            </a:r>
            <a:endParaRPr lang="en-US" dirty="0"/>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600"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5" name="Date Placeholder 4">
            <a:extLst>
              <a:ext uri="{FF2B5EF4-FFF2-40B4-BE49-F238E27FC236}">
                <a16:creationId xmlns:a16="http://schemas.microsoft.com/office/drawing/2014/main" id="{409FCCF0-19BC-4024-9BCA-E14DB77EAF2F}"/>
              </a:ext>
            </a:extLst>
          </p:cNvPr>
          <p:cNvSpPr>
            <a:spLocks noGrp="1"/>
          </p:cNvSpPr>
          <p:nvPr>
            <p:ph type="dt" sz="half" idx="14"/>
          </p:nvPr>
        </p:nvSpPr>
        <p:spPr/>
        <p:txBody>
          <a:bodyPr/>
          <a:lstStyle/>
          <a:p>
            <a:fld id="{53C96D42-85A7-4FB8-81C2-A76989CD2C0B}" type="datetime3">
              <a:rPr lang="en-US" smtClean="0"/>
              <a:t>12 April 2023</a:t>
            </a:fld>
            <a:endParaRPr lang="en-IN" dirty="0"/>
          </a:p>
        </p:txBody>
      </p:sp>
      <p:sp>
        <p:nvSpPr>
          <p:cNvPr id="6" name="Footer Placeholder 5">
            <a:extLst>
              <a:ext uri="{FF2B5EF4-FFF2-40B4-BE49-F238E27FC236}">
                <a16:creationId xmlns:a16="http://schemas.microsoft.com/office/drawing/2014/main" id="{12B54F7E-BDC4-4386-B2E2-1FC66609D14F}"/>
              </a:ext>
            </a:extLst>
          </p:cNvPr>
          <p:cNvSpPr>
            <a:spLocks noGrp="1"/>
          </p:cNvSpPr>
          <p:nvPr>
            <p:ph type="ftr" sz="quarter" idx="15"/>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B94FBF9A-EC9A-41E4-A24C-ECB5DC15CCD7}"/>
              </a:ext>
            </a:extLst>
          </p:cNvPr>
          <p:cNvSpPr>
            <a:spLocks noGrp="1"/>
          </p:cNvSpPr>
          <p:nvPr>
            <p:ph type="sldNum" sz="quarter" idx="16"/>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663673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DF149-816A-4257-A64D-E23E91A5063C}"/>
              </a:ext>
            </a:extLst>
          </p:cNvPr>
          <p:cNvSpPr>
            <a:spLocks noGrp="1"/>
          </p:cNvSpPr>
          <p:nvPr>
            <p:ph type="dt" sz="half" idx="10"/>
          </p:nvPr>
        </p:nvSpPr>
        <p:spPr/>
        <p:txBody>
          <a:bodyPr/>
          <a:lstStyle/>
          <a:p>
            <a:fld id="{BE72F864-C261-4ACC-899D-1F7B54215EB6}" type="datetime3">
              <a:rPr lang="en-US" smtClean="0"/>
              <a:t>12 April 2023</a:t>
            </a:fld>
            <a:endParaRPr lang="en-IN" dirty="0"/>
          </a:p>
        </p:txBody>
      </p:sp>
      <p:sp>
        <p:nvSpPr>
          <p:cNvPr id="4" name="Footer Placeholder 3">
            <a:extLst>
              <a:ext uri="{FF2B5EF4-FFF2-40B4-BE49-F238E27FC236}">
                <a16:creationId xmlns:a16="http://schemas.microsoft.com/office/drawing/2014/main" id="{4678256F-B716-4FA1-B0CC-85D20C72FCE5}"/>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270159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9B669-D18F-448E-A005-0A353671C9CB}"/>
              </a:ext>
            </a:extLst>
          </p:cNvPr>
          <p:cNvSpPr>
            <a:spLocks noGrp="1"/>
          </p:cNvSpPr>
          <p:nvPr>
            <p:ph type="dt" sz="half" idx="10"/>
          </p:nvPr>
        </p:nvSpPr>
        <p:spPr/>
        <p:txBody>
          <a:bodyPr/>
          <a:lstStyle/>
          <a:p>
            <a:fld id="{DE39BF9A-0D1B-456C-90FD-7DD4E43985FE}" type="datetime3">
              <a:rPr lang="en-US" smtClean="0"/>
              <a:t>12 April 2023</a:t>
            </a:fld>
            <a:endParaRPr lang="en-IN" dirty="0"/>
          </a:p>
        </p:txBody>
      </p:sp>
      <p:sp>
        <p:nvSpPr>
          <p:cNvPr id="3" name="Footer Placeholder 2">
            <a:extLst>
              <a:ext uri="{FF2B5EF4-FFF2-40B4-BE49-F238E27FC236}">
                <a16:creationId xmlns:a16="http://schemas.microsoft.com/office/drawing/2014/main" id="{A7031300-352D-4FEE-9216-28FB241372A5}"/>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CAADEB71-FD7D-4974-99DD-0F48E0466750}"/>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123580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0B882-5FC5-4C48-9562-890886DDEDF3}"/>
              </a:ext>
            </a:extLst>
          </p:cNvPr>
          <p:cNvSpPr>
            <a:spLocks noGrp="1"/>
          </p:cNvSpPr>
          <p:nvPr>
            <p:ph type="dt" sz="half" idx="10"/>
          </p:nvPr>
        </p:nvSpPr>
        <p:spPr/>
        <p:txBody>
          <a:bodyPr/>
          <a:lstStyle/>
          <a:p>
            <a:fld id="{678A09A2-12AE-4A08-9E31-994E3910808B}" type="datetime3">
              <a:rPr lang="en-US" smtClean="0"/>
              <a:t>12 April 2023</a:t>
            </a:fld>
            <a:endParaRPr lang="en-IN" dirty="0"/>
          </a:p>
        </p:txBody>
      </p:sp>
      <p:sp>
        <p:nvSpPr>
          <p:cNvPr id="3" name="Footer Placeholder 2">
            <a:extLst>
              <a:ext uri="{FF2B5EF4-FFF2-40B4-BE49-F238E27FC236}">
                <a16:creationId xmlns:a16="http://schemas.microsoft.com/office/drawing/2014/main" id="{992E7899-FE60-4FDA-8608-58147D09186A}"/>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BAA32B5C-3285-477F-B755-A6F2F0F4D3A2}"/>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0327864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sz="2398">
                <a:solidFill>
                  <a:schemeClr val="bg1"/>
                </a:solidFill>
              </a:defRPr>
            </a:lvl1pPr>
          </a:lstStyle>
          <a:p>
            <a:r>
              <a:rPr lang="en-US"/>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600"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4" name="Date Placeholder 3">
            <a:extLst>
              <a:ext uri="{FF2B5EF4-FFF2-40B4-BE49-F238E27FC236}">
                <a16:creationId xmlns:a16="http://schemas.microsoft.com/office/drawing/2014/main" id="{148806A2-2AA7-4EC7-8FA5-6DD8E9FC1AD1}"/>
              </a:ext>
            </a:extLst>
          </p:cNvPr>
          <p:cNvSpPr>
            <a:spLocks noGrp="1"/>
          </p:cNvSpPr>
          <p:nvPr>
            <p:ph type="dt" sz="half" idx="10"/>
          </p:nvPr>
        </p:nvSpPr>
        <p:spPr/>
        <p:txBody>
          <a:bodyPr/>
          <a:lstStyle/>
          <a:p>
            <a:fld id="{97B14021-CB4E-4A4F-8709-D33FAB29C8FB}" type="datetime3">
              <a:rPr lang="en-US" smtClean="0"/>
              <a:t>12 April 2023</a:t>
            </a:fld>
            <a:endParaRPr lang="en-IN" dirty="0"/>
          </a:p>
        </p:txBody>
      </p:sp>
      <p:sp>
        <p:nvSpPr>
          <p:cNvPr id="5" name="Footer Placeholder 4">
            <a:extLst>
              <a:ext uri="{FF2B5EF4-FFF2-40B4-BE49-F238E27FC236}">
                <a16:creationId xmlns:a16="http://schemas.microsoft.com/office/drawing/2014/main" id="{8C56F6B4-9E49-490D-8FE1-DB9035090F2D}"/>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601" y="1137920"/>
            <a:ext cx="109728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327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416E9-5919-4213-81D7-5E74B3B61EAA}"/>
              </a:ext>
            </a:extLst>
          </p:cNvPr>
          <p:cNvSpPr>
            <a:spLocks noGrp="1"/>
          </p:cNvSpPr>
          <p:nvPr>
            <p:ph type="dt" sz="half" idx="10"/>
          </p:nvPr>
        </p:nvSpPr>
        <p:spPr/>
        <p:txBody>
          <a:bodyPr/>
          <a:lstStyle/>
          <a:p>
            <a:fld id="{0BD55BA1-5616-41A0-A230-900CC53918C9}" type="datetime3">
              <a:rPr lang="en-US" smtClean="0"/>
              <a:t>12 April 2023</a:t>
            </a:fld>
            <a:endParaRPr lang="en-IN" dirty="0"/>
          </a:p>
        </p:txBody>
      </p:sp>
      <p:sp>
        <p:nvSpPr>
          <p:cNvPr id="3" name="Footer Placeholder 2">
            <a:extLst>
              <a:ext uri="{FF2B5EF4-FFF2-40B4-BE49-F238E27FC236}">
                <a16:creationId xmlns:a16="http://schemas.microsoft.com/office/drawing/2014/main" id="{6BDFF1B2-A745-40FB-B885-B3638A4F4178}"/>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0DC9AD96-7B7E-4E05-90E8-1F98943B0720}"/>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74844974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1622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200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711B3654-4C35-482F-B580-02C23F975B92}"/>
              </a:ext>
            </a:extLst>
          </p:cNvPr>
          <p:cNvSpPr>
            <a:spLocks noGrp="1"/>
          </p:cNvSpPr>
          <p:nvPr>
            <p:ph type="dt" sz="half" idx="11"/>
          </p:nvPr>
        </p:nvSpPr>
        <p:spPr/>
        <p:txBody>
          <a:bodyPr/>
          <a:lstStyle/>
          <a:p>
            <a:fld id="{ECB31890-3905-4699-8A54-4A643E2FBD12}" type="datetime3">
              <a:rPr lang="en-US" smtClean="0"/>
              <a:t>12 April 2023</a:t>
            </a:fld>
            <a:endParaRPr lang="en-IN" dirty="0"/>
          </a:p>
        </p:txBody>
      </p:sp>
      <p:sp>
        <p:nvSpPr>
          <p:cNvPr id="4" name="Footer Placeholder 3">
            <a:extLst>
              <a:ext uri="{FF2B5EF4-FFF2-40B4-BE49-F238E27FC236}">
                <a16:creationId xmlns:a16="http://schemas.microsoft.com/office/drawing/2014/main" id="{162EFEC5-10C4-4E79-B06E-F14B8F305F91}"/>
              </a:ext>
            </a:extLst>
          </p:cNvPr>
          <p:cNvSpPr>
            <a:spLocks noGrp="1"/>
          </p:cNvSpPr>
          <p:nvPr>
            <p:ph type="ftr" sz="quarter" idx="12"/>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CC05763-C066-4818-A1DF-64ED4D64BE2E}"/>
              </a:ext>
            </a:extLst>
          </p:cNvPr>
          <p:cNvSpPr>
            <a:spLocks noGrp="1"/>
          </p:cNvSpPr>
          <p:nvPr>
            <p:ph type="sldNum" sz="quarter" idx="13"/>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758992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4" y="0"/>
            <a:ext cx="12185653" cy="6858000"/>
          </a:xfrm>
          <a:prstGeom prst="rect">
            <a:avLst/>
          </a:prstGeom>
        </p:spPr>
      </p:pic>
      <p:sp>
        <p:nvSpPr>
          <p:cNvPr id="8" name="Content Placeholder 2"/>
          <p:cNvSpPr>
            <a:spLocks noGrp="1"/>
          </p:cNvSpPr>
          <p:nvPr>
            <p:ph idx="1"/>
          </p:nvPr>
        </p:nvSpPr>
        <p:spPr>
          <a:xfrm>
            <a:off x="607483" y="719139"/>
            <a:ext cx="4675200" cy="5210062"/>
          </a:xfrm>
        </p:spPr>
        <p:txBody>
          <a:bodyPr/>
          <a:lstStyle>
            <a:lvl1pPr marL="0" indent="0" algn="l" defTabSz="994208"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208" rtl="0" fontAlgn="base">
              <a:lnSpc>
                <a:spcPct val="100000"/>
              </a:lnSpc>
              <a:spcBef>
                <a:spcPct val="0"/>
              </a:spcBef>
              <a:spcAft>
                <a:spcPct val="0"/>
              </a:spcAft>
              <a:buSzPct val="100000"/>
              <a:buNone/>
              <a:defRPr lang="en-US" sz="899" b="1" kern="1200" noProof="0" dirty="0" smtClean="0">
                <a:solidFill>
                  <a:schemeClr val="bg1"/>
                </a:solidFill>
                <a:latin typeface="EYInterstate Light" panose="02000506000000020004" pitchFamily="2" charset="0"/>
                <a:ea typeface="+mn-ea"/>
                <a:cs typeface="Arial" pitchFamily="34" charset="0"/>
              </a:defRPr>
            </a:lvl2pPr>
            <a:lvl3pPr marL="176009" indent="-176009" algn="l" defTabSz="994208" rtl="0" fontAlgn="base">
              <a:lnSpc>
                <a:spcPct val="100000"/>
              </a:lnSpc>
              <a:spcBef>
                <a:spcPct val="0"/>
              </a:spcBef>
              <a:spcAft>
                <a:spcPct val="0"/>
              </a:spcAft>
              <a:buClr>
                <a:schemeClr val="tx2"/>
              </a:buClr>
              <a:buSzPct val="70000"/>
              <a:buFont typeface="Arial" pitchFamily="34" charset="0"/>
              <a:buChar char="►"/>
              <a:defRPr lang="en-US" sz="899" b="1" kern="1200" noProof="0" dirty="0" smtClean="0">
                <a:solidFill>
                  <a:schemeClr val="bg1"/>
                </a:solidFill>
                <a:latin typeface="EYInterstate Light" panose="02000506000000020004" pitchFamily="2" charset="0"/>
                <a:ea typeface="+mn-ea"/>
                <a:cs typeface="Arial" pitchFamily="34" charset="0"/>
              </a:defRPr>
            </a:lvl3pPr>
            <a:lvl4pPr marL="0" indent="0" algn="l" defTabSz="994208" rtl="0" fontAlgn="base">
              <a:lnSpc>
                <a:spcPct val="100000"/>
              </a:lnSpc>
              <a:spcBef>
                <a:spcPct val="0"/>
              </a:spcBef>
              <a:spcAft>
                <a:spcPct val="0"/>
              </a:spcAft>
              <a:buSzPct val="100000"/>
              <a:buNone/>
              <a:defRPr lang="en-US" sz="799" kern="1200" noProof="0" dirty="0" smtClean="0">
                <a:solidFill>
                  <a:schemeClr val="bg1"/>
                </a:solidFill>
                <a:latin typeface="EYInterstate Light" panose="02000506000000020004" pitchFamily="2" charset="0"/>
                <a:ea typeface="+mn-ea"/>
                <a:cs typeface="Arial" pitchFamily="34" charset="0"/>
              </a:defRPr>
            </a:lvl4pPr>
            <a:lvl5pPr marL="188694" indent="-188694" algn="l" defTabSz="994208" rtl="0" fontAlgn="base">
              <a:lnSpc>
                <a:spcPct val="100000"/>
              </a:lnSpc>
              <a:spcBef>
                <a:spcPct val="0"/>
              </a:spcBef>
              <a:spcAft>
                <a:spcPct val="0"/>
              </a:spcAft>
              <a:buClr>
                <a:schemeClr val="tx2"/>
              </a:buClr>
              <a:buSzPct val="70000"/>
              <a:buFont typeface="Arial" pitchFamily="34" charset="0"/>
              <a:buChar char="►"/>
              <a:defRPr lang="en-US" sz="799"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205662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129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7856" y="795662"/>
            <a:ext cx="4927845"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dirty="0"/>
          </a:p>
        </p:txBody>
      </p:sp>
      <p:sp>
        <p:nvSpPr>
          <p:cNvPr id="11" name="Title 1"/>
          <p:cNvSpPr>
            <a:spLocks noGrp="1"/>
          </p:cNvSpPr>
          <p:nvPr>
            <p:ph type="ctrTitle"/>
          </p:nvPr>
        </p:nvSpPr>
        <p:spPr>
          <a:xfrm>
            <a:off x="775100" y="1954221"/>
            <a:ext cx="4326678" cy="979702"/>
          </a:xfrm>
        </p:spPr>
        <p:txBody>
          <a:bodyPr/>
          <a:lstStyle>
            <a:lvl1pPr>
              <a:defRPr sz="2997" b="0">
                <a:solidFill>
                  <a:schemeClr val="bg1"/>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12" name="Subtitle 2"/>
          <p:cNvSpPr>
            <a:spLocks noGrp="1"/>
          </p:cNvSpPr>
          <p:nvPr>
            <p:ph type="subTitle" idx="1"/>
          </p:nvPr>
        </p:nvSpPr>
        <p:spPr>
          <a:xfrm>
            <a:off x="775100" y="3046159"/>
            <a:ext cx="4326678" cy="1046323"/>
          </a:xfrm>
        </p:spPr>
        <p:txBody>
          <a:bodyPr/>
          <a:lstStyle>
            <a:lvl1pPr marL="0" indent="0" algn="l">
              <a:spcAft>
                <a:spcPts val="1199"/>
              </a:spcAft>
              <a:buNone/>
              <a:defRPr sz="1998">
                <a:solidFill>
                  <a:schemeClr val="bg1"/>
                </a:solidFill>
                <a:latin typeface="EYInterstate" panose="02000503020000020004" pitchFamily="2" charset="0"/>
                <a:cs typeface="Arial" pitchFamily="34" charset="0"/>
              </a:defRPr>
            </a:lvl1pPr>
            <a:lvl2pPr marL="0" indent="0" algn="l">
              <a:buNone/>
              <a:defRPr sz="1598" b="1">
                <a:solidFill>
                  <a:srgbClr val="404040"/>
                </a:solidFill>
              </a:defRPr>
            </a:lvl2pPr>
            <a:lvl3pPr marL="913340" indent="0" algn="ctr">
              <a:buNone/>
              <a:defRPr>
                <a:solidFill>
                  <a:schemeClr val="tx1">
                    <a:tint val="75000"/>
                  </a:schemeClr>
                </a:solidFill>
              </a:defRPr>
            </a:lvl3pPr>
            <a:lvl4pPr marL="1370009" indent="0" algn="ctr">
              <a:buNone/>
              <a:defRPr>
                <a:solidFill>
                  <a:schemeClr val="tx1">
                    <a:tint val="75000"/>
                  </a:schemeClr>
                </a:solidFill>
              </a:defRPr>
            </a:lvl4pPr>
            <a:lvl5pPr marL="1826679" indent="0" algn="ctr">
              <a:buNone/>
              <a:defRPr>
                <a:solidFill>
                  <a:schemeClr val="tx1">
                    <a:tint val="75000"/>
                  </a:schemeClr>
                </a:solidFill>
              </a:defRPr>
            </a:lvl5pPr>
            <a:lvl6pPr marL="2283349" indent="0" algn="ctr">
              <a:buNone/>
              <a:defRPr>
                <a:solidFill>
                  <a:schemeClr val="tx1">
                    <a:tint val="75000"/>
                  </a:schemeClr>
                </a:solidFill>
              </a:defRPr>
            </a:lvl6pPr>
            <a:lvl7pPr marL="2740019" indent="0" algn="ctr">
              <a:buNone/>
              <a:defRPr>
                <a:solidFill>
                  <a:schemeClr val="tx1">
                    <a:tint val="75000"/>
                  </a:schemeClr>
                </a:solidFill>
              </a:defRPr>
            </a:lvl7pPr>
            <a:lvl8pPr marL="3196689" indent="0" algn="ctr">
              <a:buNone/>
              <a:defRPr>
                <a:solidFill>
                  <a:schemeClr val="tx1">
                    <a:tint val="75000"/>
                  </a:schemeClr>
                </a:solidFill>
              </a:defRPr>
            </a:lvl8pPr>
            <a:lvl9pPr marL="3653358" indent="0" algn="ctr">
              <a:buNone/>
              <a:defRPr>
                <a:solidFill>
                  <a:schemeClr val="tx1">
                    <a:tint val="75000"/>
                  </a:schemeClr>
                </a:solidFill>
              </a:defRPr>
            </a:lvl9pPr>
          </a:lstStyle>
          <a:p>
            <a:pPr lvl="0"/>
            <a:r>
              <a:rPr lang="en-US"/>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2491" y="5709060"/>
            <a:ext cx="8117873"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744" y="5605201"/>
            <a:ext cx="1044529" cy="197581"/>
          </a:xfrm>
          <a:prstGeom prst="rect">
            <a:avLst/>
          </a:prstGeom>
          <a:noFill/>
        </p:spPr>
        <p:txBody>
          <a:bodyPr wrap="square" lIns="0" tIns="0" rIns="0" bIns="0" rtlCol="0" anchor="ctr" anchorCtr="0">
            <a:noAutofit/>
          </a:bodyPr>
          <a:lstStyle/>
          <a:p>
            <a:r>
              <a:rPr lang="en-GB" sz="1199"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2491" y="6019189"/>
            <a:ext cx="3087667" cy="180000"/>
          </a:xfrm>
        </p:spPr>
        <p:txBody>
          <a:bodyPr/>
          <a:lstStyle>
            <a:lvl1pPr marL="0" indent="0">
              <a:buNone/>
              <a:defRPr sz="1199">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2491" y="6216807"/>
            <a:ext cx="3087667" cy="180000"/>
          </a:xfrm>
        </p:spPr>
        <p:txBody>
          <a:bodyPr/>
          <a:lstStyle>
            <a:lvl1pPr marL="0" indent="0">
              <a:buNone/>
              <a:defRPr sz="1199">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742" y="5914642"/>
            <a:ext cx="575701" cy="576000"/>
          </a:xfrm>
          <a:prstGeom prst="ellipse">
            <a:avLst/>
          </a:prstGeom>
        </p:spPr>
        <p:txBody>
          <a:bodyPr anchor="ctr"/>
          <a:lstStyle>
            <a:lvl1pPr marL="0" indent="0" algn="ctr">
              <a:buNone/>
              <a:defRPr sz="899">
                <a:solidFill>
                  <a:schemeClr val="bg1"/>
                </a:solidFill>
              </a:defRPr>
            </a:lvl1pPr>
          </a:lstStyle>
          <a:p>
            <a:r>
              <a:rPr lang="en-US" dirty="0"/>
              <a:t>Click icon to add picture</a:t>
            </a:r>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59393" y="4960938"/>
            <a:ext cx="1224912"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8" dirty="0"/>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8" dirty="0"/>
            </a:p>
          </p:txBody>
        </p:sp>
      </p:grpSp>
    </p:spTree>
    <p:extLst>
      <p:ext uri="{BB962C8B-B14F-4D97-AF65-F5344CB8AC3E}">
        <p14:creationId xmlns:p14="http://schemas.microsoft.com/office/powerpoint/2010/main" val="24099835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7856" y="5826613"/>
            <a:ext cx="3876005"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8"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8"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8"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388" y="2158329"/>
            <a:ext cx="3998354" cy="860400"/>
          </a:xfrm>
          <a:prstGeom prst="rect">
            <a:avLst/>
          </a:prstGeom>
        </p:spPr>
        <p:txBody>
          <a:bodyPr/>
          <a:lstStyle>
            <a:lvl1pPr>
              <a:defRPr sz="2997" b="0">
                <a:solidFill>
                  <a:schemeClr val="bg1"/>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4580" y="3200329"/>
            <a:ext cx="4018535" cy="645742"/>
          </a:xfrm>
          <a:prstGeom prst="rect">
            <a:avLst/>
          </a:prstGeom>
        </p:spPr>
        <p:txBody>
          <a:bodyPr/>
          <a:lstStyle>
            <a:lvl1pPr marL="0" indent="0" algn="l">
              <a:buNone/>
              <a:defRPr sz="1998">
                <a:solidFill>
                  <a:schemeClr val="bg1"/>
                </a:solidFill>
                <a:latin typeface="EYInterstate Light" panose="02000506000000020004" pitchFamily="2" charset="0"/>
                <a:cs typeface="Arial" pitchFamily="34" charset="0"/>
              </a:defRPr>
            </a:lvl1pPr>
            <a:lvl2pPr marL="0" indent="0" algn="l">
              <a:buNone/>
              <a:defRPr sz="1598">
                <a:solidFill>
                  <a:schemeClr val="tx1">
                    <a:lumMod val="75000"/>
                    <a:lumOff val="25000"/>
                  </a:schemeClr>
                </a:solidFill>
              </a:defRPr>
            </a:lvl2pPr>
            <a:lvl3pPr marL="913340" indent="0" algn="ctr">
              <a:buNone/>
              <a:defRPr>
                <a:solidFill>
                  <a:schemeClr val="tx1">
                    <a:tint val="75000"/>
                  </a:schemeClr>
                </a:solidFill>
              </a:defRPr>
            </a:lvl3pPr>
            <a:lvl4pPr marL="1370009" indent="0" algn="ctr">
              <a:buNone/>
              <a:defRPr>
                <a:solidFill>
                  <a:schemeClr val="tx1">
                    <a:tint val="75000"/>
                  </a:schemeClr>
                </a:solidFill>
              </a:defRPr>
            </a:lvl4pPr>
            <a:lvl5pPr marL="1826679" indent="0" algn="ctr">
              <a:buNone/>
              <a:defRPr>
                <a:solidFill>
                  <a:schemeClr val="tx1">
                    <a:tint val="75000"/>
                  </a:schemeClr>
                </a:solidFill>
              </a:defRPr>
            </a:lvl5pPr>
            <a:lvl6pPr marL="2283349" indent="0" algn="ctr">
              <a:buNone/>
              <a:defRPr>
                <a:solidFill>
                  <a:schemeClr val="tx1">
                    <a:tint val="75000"/>
                  </a:schemeClr>
                </a:solidFill>
              </a:defRPr>
            </a:lvl6pPr>
            <a:lvl7pPr marL="2740019" indent="0" algn="ctr">
              <a:buNone/>
              <a:defRPr>
                <a:solidFill>
                  <a:schemeClr val="tx1">
                    <a:tint val="75000"/>
                  </a:schemeClr>
                </a:solidFill>
              </a:defRPr>
            </a:lvl7pPr>
            <a:lvl8pPr marL="3196689" indent="0" algn="ctr">
              <a:buNone/>
              <a:defRPr>
                <a:solidFill>
                  <a:schemeClr val="tx1">
                    <a:tint val="75000"/>
                  </a:schemeClr>
                </a:solidFill>
              </a:defRPr>
            </a:lvl8pPr>
            <a:lvl9pPr marL="3653358" indent="0" algn="ctr">
              <a:buNone/>
              <a:defRPr>
                <a:solidFill>
                  <a:schemeClr val="tx1">
                    <a:tint val="75000"/>
                  </a:schemeClr>
                </a:solidFill>
              </a:defRPr>
            </a:lvl9pPr>
          </a:lstStyle>
          <a:p>
            <a:pPr lvl="0"/>
            <a:r>
              <a:rPr lang="en-US"/>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112" y="876059"/>
            <a:ext cx="4852767"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sz="1798" dirty="0"/>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8" dirty="0"/>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8" dirty="0"/>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8" dirty="0"/>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59393" y="4960938"/>
            <a:ext cx="1224912"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8" dirty="0"/>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8" dirty="0"/>
            </a:p>
          </p:txBody>
        </p:sp>
      </p:grpSp>
    </p:spTree>
    <p:extLst>
      <p:ext uri="{BB962C8B-B14F-4D97-AF65-F5344CB8AC3E}">
        <p14:creationId xmlns:p14="http://schemas.microsoft.com/office/powerpoint/2010/main" val="359962594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7856" y="5826613"/>
            <a:ext cx="3876005"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8"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8"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8"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8" dirty="0">
                <a:solidFill>
                  <a:schemeClr val="bg1"/>
                </a:solidFill>
              </a:endParaRPr>
            </a:p>
          </p:txBody>
        </p:sp>
      </p:grpSp>
      <p:sp>
        <p:nvSpPr>
          <p:cNvPr id="18" name="Title 1"/>
          <p:cNvSpPr>
            <a:spLocks noGrp="1"/>
          </p:cNvSpPr>
          <p:nvPr userDrawn="1">
            <p:ph type="ctrTitle"/>
          </p:nvPr>
        </p:nvSpPr>
        <p:spPr>
          <a:xfrm>
            <a:off x="944388" y="2158329"/>
            <a:ext cx="4781392" cy="860400"/>
          </a:xfrm>
          <a:prstGeom prst="rect">
            <a:avLst/>
          </a:prstGeom>
        </p:spPr>
        <p:txBody>
          <a:bodyPr/>
          <a:lstStyle>
            <a:lvl1pPr>
              <a:defRPr sz="2997" b="0">
                <a:solidFill>
                  <a:schemeClr val="bg1"/>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19" name="Subtitle 2"/>
          <p:cNvSpPr>
            <a:spLocks noGrp="1"/>
          </p:cNvSpPr>
          <p:nvPr userDrawn="1">
            <p:ph type="subTitle" idx="1"/>
          </p:nvPr>
        </p:nvSpPr>
        <p:spPr>
          <a:xfrm>
            <a:off x="944581" y="3200329"/>
            <a:ext cx="4805525" cy="645742"/>
          </a:xfrm>
          <a:prstGeom prst="rect">
            <a:avLst/>
          </a:prstGeom>
        </p:spPr>
        <p:txBody>
          <a:bodyPr/>
          <a:lstStyle>
            <a:lvl1pPr marL="0" indent="0" algn="l">
              <a:buNone/>
              <a:defRPr sz="1998">
                <a:solidFill>
                  <a:schemeClr val="bg1"/>
                </a:solidFill>
                <a:latin typeface="EYInterstate Light" panose="02000506000000020004" pitchFamily="2" charset="0"/>
                <a:cs typeface="Arial" pitchFamily="34" charset="0"/>
              </a:defRPr>
            </a:lvl1pPr>
            <a:lvl2pPr marL="0" indent="0" algn="l">
              <a:buNone/>
              <a:defRPr sz="1598">
                <a:solidFill>
                  <a:schemeClr val="tx1">
                    <a:lumMod val="75000"/>
                    <a:lumOff val="25000"/>
                  </a:schemeClr>
                </a:solidFill>
              </a:defRPr>
            </a:lvl2pPr>
            <a:lvl3pPr marL="913340" indent="0" algn="ctr">
              <a:buNone/>
              <a:defRPr>
                <a:solidFill>
                  <a:schemeClr val="tx1">
                    <a:tint val="75000"/>
                  </a:schemeClr>
                </a:solidFill>
              </a:defRPr>
            </a:lvl3pPr>
            <a:lvl4pPr marL="1370009" indent="0" algn="ctr">
              <a:buNone/>
              <a:defRPr>
                <a:solidFill>
                  <a:schemeClr val="tx1">
                    <a:tint val="75000"/>
                  </a:schemeClr>
                </a:solidFill>
              </a:defRPr>
            </a:lvl4pPr>
            <a:lvl5pPr marL="1826679" indent="0" algn="ctr">
              <a:buNone/>
              <a:defRPr>
                <a:solidFill>
                  <a:schemeClr val="tx1">
                    <a:tint val="75000"/>
                  </a:schemeClr>
                </a:solidFill>
              </a:defRPr>
            </a:lvl5pPr>
            <a:lvl6pPr marL="2283349" indent="0" algn="ctr">
              <a:buNone/>
              <a:defRPr>
                <a:solidFill>
                  <a:schemeClr val="tx1">
                    <a:tint val="75000"/>
                  </a:schemeClr>
                </a:solidFill>
              </a:defRPr>
            </a:lvl6pPr>
            <a:lvl7pPr marL="2740019" indent="0" algn="ctr">
              <a:buNone/>
              <a:defRPr>
                <a:solidFill>
                  <a:schemeClr val="tx1">
                    <a:tint val="75000"/>
                  </a:schemeClr>
                </a:solidFill>
              </a:defRPr>
            </a:lvl7pPr>
            <a:lvl8pPr marL="3196689" indent="0" algn="ctr">
              <a:buNone/>
              <a:defRPr>
                <a:solidFill>
                  <a:schemeClr val="tx1">
                    <a:tint val="75000"/>
                  </a:schemeClr>
                </a:solidFill>
              </a:defRPr>
            </a:lvl8pPr>
            <a:lvl9pPr marL="3653358" indent="0" algn="ctr">
              <a:buNone/>
              <a:defRPr>
                <a:solidFill>
                  <a:schemeClr val="tx1">
                    <a:tint val="75000"/>
                  </a:schemeClr>
                </a:solidFill>
              </a:defRPr>
            </a:lvl9pPr>
          </a:lstStyle>
          <a:p>
            <a:pPr lvl="0"/>
            <a:r>
              <a:rPr lang="en-US"/>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112" y="723659"/>
            <a:ext cx="5677988"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sz="1798" dirty="0"/>
          </a:p>
        </p:txBody>
      </p:sp>
      <p:sp>
        <p:nvSpPr>
          <p:cNvPr id="4" name="Freeform: Shape 3">
            <a:extLst>
              <a:ext uri="{FF2B5EF4-FFF2-40B4-BE49-F238E27FC236}">
                <a16:creationId xmlns:a16="http://schemas.microsoft.com/office/drawing/2014/main" id="{15324C54-B75E-4AC0-90C2-FA558C7716F7}"/>
              </a:ext>
            </a:extLst>
          </p:cNvPr>
          <p:cNvSpPr/>
          <p:nvPr/>
        </p:nvSpPr>
        <p:spPr>
          <a:xfrm>
            <a:off x="489112" y="4021756"/>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8" dirty="0"/>
          </a:p>
        </p:txBody>
      </p:sp>
      <p:sp>
        <p:nvSpPr>
          <p:cNvPr id="5" name="Freeform: Shape 4">
            <a:extLst>
              <a:ext uri="{FF2B5EF4-FFF2-40B4-BE49-F238E27FC236}">
                <a16:creationId xmlns:a16="http://schemas.microsoft.com/office/drawing/2014/main" id="{CAA95478-C099-485F-AD95-A617656C6C7C}"/>
              </a:ext>
            </a:extLst>
          </p:cNvPr>
          <p:cNvSpPr/>
          <p:nvPr/>
        </p:nvSpPr>
        <p:spPr>
          <a:xfrm>
            <a:off x="774295" y="4021756"/>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8" dirty="0"/>
          </a:p>
        </p:txBody>
      </p:sp>
      <p:sp>
        <p:nvSpPr>
          <p:cNvPr id="6" name="Freeform: Shape 5">
            <a:extLst>
              <a:ext uri="{FF2B5EF4-FFF2-40B4-BE49-F238E27FC236}">
                <a16:creationId xmlns:a16="http://schemas.microsoft.com/office/drawing/2014/main" id="{D65680A1-86D1-44C2-AA38-0DF5735F1F26}"/>
              </a:ext>
            </a:extLst>
          </p:cNvPr>
          <p:cNvSpPr/>
          <p:nvPr/>
        </p:nvSpPr>
        <p:spPr>
          <a:xfrm>
            <a:off x="1059359" y="4021756"/>
            <a:ext cx="151568"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8" dirty="0"/>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59393" y="4960938"/>
            <a:ext cx="1224912"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8" dirty="0"/>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8" dirty="0"/>
            </a:p>
          </p:txBody>
        </p:sp>
      </p:grpSp>
    </p:spTree>
    <p:extLst>
      <p:ext uri="{BB962C8B-B14F-4D97-AF65-F5344CB8AC3E}">
        <p14:creationId xmlns:p14="http://schemas.microsoft.com/office/powerpoint/2010/main" val="1855827379"/>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600" y="1137921"/>
            <a:ext cx="4954925" cy="4267457"/>
          </a:xfrm>
        </p:spPr>
        <p:txBody>
          <a:bodyPr/>
          <a:lstStyle/>
          <a:p>
            <a:r>
              <a:rPr lang="en-US" dirty="0"/>
              <a:t>Click icon to add table</a:t>
            </a:r>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29748" y="3813288"/>
            <a:ext cx="3087667" cy="180000"/>
          </a:xfrm>
        </p:spPr>
        <p:txBody>
          <a:bodyPr/>
          <a:lstStyle>
            <a:lvl1pPr marL="0" indent="0">
              <a:buNone/>
              <a:defRPr sz="1199">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29748" y="4055931"/>
            <a:ext cx="3087667" cy="180000"/>
          </a:xfrm>
        </p:spPr>
        <p:txBody>
          <a:bodyPr/>
          <a:lstStyle>
            <a:lvl1pPr marL="0" indent="0">
              <a:buNone/>
              <a:defRPr sz="1199">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19821" y="3578084"/>
            <a:ext cx="778554" cy="778959"/>
          </a:xfrm>
          <a:prstGeom prst="ellipse">
            <a:avLst/>
          </a:prstGeom>
        </p:spPr>
        <p:txBody>
          <a:bodyPr anchor="ctr"/>
          <a:lstStyle>
            <a:lvl1pPr marL="0" indent="0" algn="ctr">
              <a:buNone/>
              <a:defRPr sz="899">
                <a:solidFill>
                  <a:schemeClr val="bg1"/>
                </a:solidFill>
              </a:defRPr>
            </a:lvl1pPr>
          </a:lstStyle>
          <a:p>
            <a:r>
              <a:rPr lang="en-US" dirty="0"/>
              <a:t>Click icon to add picture</a:t>
            </a:r>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19821" y="1137920"/>
            <a:ext cx="5462580"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19821" y="1635009"/>
            <a:ext cx="5462580" cy="1611554"/>
          </a:xfrm>
        </p:spPr>
        <p:txBody>
          <a:bodyPr/>
          <a:lstStyle>
            <a:lvl1pPr marL="0" indent="0">
              <a:buNone/>
              <a:defRPr sz="1598"/>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600"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fld id="{86AD1DFC-053D-4B86-B715-9C611EC38679}" type="datetime3">
              <a:rPr lang="en-US" smtClean="0"/>
              <a:t>12 April 2023</a:t>
            </a:fld>
            <a:endParaRPr lang="en-IN" dirty="0"/>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p>
            <a:r>
              <a:rPr lang="en-IN" dirty="0"/>
              <a:t>Presentation title</a:t>
            </a:r>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8255555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sz="2398">
                <a:solidFill>
                  <a:schemeClr val="bg1"/>
                </a:solidFill>
              </a:defRPr>
            </a:lvl1pPr>
          </a:lstStyle>
          <a:p>
            <a:r>
              <a:rPr lang="en-US"/>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600"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601" y="1137920"/>
            <a:ext cx="109728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p>
            <a:fld id="{16D63E5D-D4D4-47A0-B3D2-9C348E301267}" type="datetime3">
              <a:rPr lang="en-US" smtClean="0"/>
              <a:t>12 April 2023</a:t>
            </a:fld>
            <a:endParaRPr lang="en-IN" dirty="0"/>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85489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94200"/>
            <a:ext cx="10972800" cy="590400"/>
          </a:xfrm>
        </p:spPr>
        <p:txBody>
          <a:bodyPr/>
          <a:lstStyle>
            <a:lvl1pPr>
              <a:defRPr sz="2539">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600"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7" name="Slide Number Placeholder 4">
            <a:extLst>
              <a:ext uri="{FF2B5EF4-FFF2-40B4-BE49-F238E27FC236}">
                <a16:creationId xmlns:a16="http://schemas.microsoft.com/office/drawing/2014/main" id="{632C8E86-D860-412D-9F4F-471E717AE876}"/>
              </a:ext>
            </a:extLst>
          </p:cNvPr>
          <p:cNvSpPr txBox="1">
            <a:spLocks/>
          </p:cNvSpPr>
          <p:nvPr userDrawn="1"/>
        </p:nvSpPr>
        <p:spPr>
          <a:xfrm>
            <a:off x="633800" y="6538421"/>
            <a:ext cx="601648" cy="163224"/>
          </a:xfrm>
          <a:prstGeom prst="rect">
            <a:avLst/>
          </a:prstGeom>
        </p:spPr>
        <p:txBody>
          <a:bodyPr lIns="0"/>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sz="725" dirty="0"/>
              <a:t>Page </a:t>
            </a:r>
            <a:fld id="{D5B76411-544C-4F9A-8EDE-9EEB2BD21F95}" type="slidenum">
              <a:rPr lang="en-IN" sz="725" smtClean="0"/>
              <a:t>‹#›</a:t>
            </a:fld>
            <a:endParaRPr sz="725" dirty="0"/>
          </a:p>
        </p:txBody>
      </p:sp>
    </p:spTree>
    <p:extLst>
      <p:ext uri="{BB962C8B-B14F-4D97-AF65-F5344CB8AC3E}">
        <p14:creationId xmlns:p14="http://schemas.microsoft.com/office/powerpoint/2010/main" val="18702578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4852" y="2"/>
            <a:ext cx="3997149" cy="6156104"/>
          </a:xfrm>
        </p:spPr>
        <p:txBody>
          <a:bodyPr/>
          <a:lstStyle/>
          <a:p>
            <a:r>
              <a:rPr lang="en-US" dirty="0"/>
              <a:t>Click icon to add picture</a:t>
            </a:r>
            <a:endParaRPr lang="en-IN" dirty="0"/>
          </a:p>
        </p:txBody>
      </p:sp>
      <p:sp>
        <p:nvSpPr>
          <p:cNvPr id="2" name="Title 1"/>
          <p:cNvSpPr>
            <a:spLocks noGrp="1"/>
          </p:cNvSpPr>
          <p:nvPr>
            <p:ph type="title"/>
          </p:nvPr>
        </p:nvSpPr>
        <p:spPr>
          <a:xfrm>
            <a:off x="609601" y="294200"/>
            <a:ext cx="7440547" cy="590400"/>
          </a:xfrm>
        </p:spPr>
        <p:txBody>
          <a:bodyPr/>
          <a:lstStyle>
            <a:lvl1pPr>
              <a:defRPr sz="2398">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609601" y="1137921"/>
            <a:ext cx="7295842" cy="873760"/>
          </a:xfrm>
        </p:spPr>
        <p:txBody>
          <a:bodyPr/>
          <a:lstStyle>
            <a:lvl1pPr marL="0" indent="0">
              <a:buNone/>
              <a:defRPr sz="1798">
                <a:solidFill>
                  <a:schemeClr val="bg1"/>
                </a:solidFill>
              </a:defRPr>
            </a:lvl1pPr>
            <a:lvl2pPr marL="356203" indent="0">
              <a:buNone/>
              <a:defRPr sz="1798">
                <a:solidFill>
                  <a:schemeClr val="bg1"/>
                </a:solidFill>
              </a:defRPr>
            </a:lvl2pPr>
            <a:lvl3pPr marL="712405" indent="0">
              <a:buNone/>
              <a:defRPr sz="1598">
                <a:solidFill>
                  <a:schemeClr val="bg1"/>
                </a:solidFill>
              </a:defRPr>
            </a:lvl3pPr>
            <a:lvl4pPr marL="1068608" indent="0">
              <a:buNone/>
              <a:defRPr sz="1398">
                <a:solidFill>
                  <a:schemeClr val="bg1"/>
                </a:solidFill>
              </a:defRPr>
            </a:lvl4pPr>
            <a:lvl5pPr marL="1424810" indent="0">
              <a:buNone/>
              <a:defRPr sz="1199">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601" y="2311401"/>
            <a:ext cx="3578253" cy="3844704"/>
          </a:xfrm>
        </p:spPr>
        <p:txBody>
          <a:bodyPr numCol="1"/>
          <a:lstStyle>
            <a:lvl1pPr marL="0" indent="0">
              <a:buNone/>
              <a:defRPr sz="1398">
                <a:solidFill>
                  <a:schemeClr val="bg1"/>
                </a:solidFill>
              </a:defRPr>
            </a:lvl1pPr>
            <a:lvl2pPr marL="356203" indent="0">
              <a:buNone/>
              <a:defRPr sz="1798">
                <a:solidFill>
                  <a:schemeClr val="bg1"/>
                </a:solidFill>
              </a:defRPr>
            </a:lvl2pPr>
            <a:lvl3pPr marL="712405" indent="0">
              <a:buNone/>
              <a:defRPr sz="1598">
                <a:solidFill>
                  <a:schemeClr val="bg1"/>
                </a:solidFill>
              </a:defRPr>
            </a:lvl3pPr>
            <a:lvl4pPr marL="1068608" indent="0">
              <a:buNone/>
              <a:defRPr sz="1398">
                <a:solidFill>
                  <a:schemeClr val="bg1"/>
                </a:solidFill>
              </a:defRPr>
            </a:lvl4pPr>
            <a:lvl5pPr marL="1424810" indent="0">
              <a:buNone/>
              <a:defRPr sz="1199">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7190" y="2311401"/>
            <a:ext cx="3578253" cy="1254759"/>
          </a:xfrm>
        </p:spPr>
        <p:txBody>
          <a:bodyPr numCol="1"/>
          <a:lstStyle>
            <a:lvl1pPr marL="0" indent="0">
              <a:buNone/>
              <a:defRPr sz="1398">
                <a:solidFill>
                  <a:schemeClr val="bg1"/>
                </a:solidFill>
              </a:defRPr>
            </a:lvl1pPr>
            <a:lvl2pPr marL="356203" indent="0">
              <a:buNone/>
              <a:defRPr sz="1798">
                <a:solidFill>
                  <a:schemeClr val="bg1"/>
                </a:solidFill>
              </a:defRPr>
            </a:lvl2pPr>
            <a:lvl3pPr marL="712405" indent="0">
              <a:buNone/>
              <a:defRPr sz="1598">
                <a:solidFill>
                  <a:schemeClr val="bg1"/>
                </a:solidFill>
              </a:defRPr>
            </a:lvl3pPr>
            <a:lvl4pPr marL="1068608" indent="0">
              <a:buNone/>
              <a:defRPr sz="1398">
                <a:solidFill>
                  <a:schemeClr val="bg1"/>
                </a:solidFill>
              </a:defRPr>
            </a:lvl4pPr>
            <a:lvl5pPr marL="1424810" indent="0">
              <a:buNone/>
              <a:defRPr sz="1199">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7190" y="4236721"/>
            <a:ext cx="3578253" cy="1944160"/>
          </a:xfrm>
        </p:spPr>
        <p:txBody>
          <a:bodyPr numCol="1"/>
          <a:lstStyle>
            <a:lvl1pPr marL="0" indent="0">
              <a:buNone/>
              <a:defRPr sz="1798">
                <a:solidFill>
                  <a:schemeClr val="bg1"/>
                </a:solidFill>
                <a:latin typeface="Georgia" panose="02040502050405020303" pitchFamily="18" charset="0"/>
              </a:defRPr>
            </a:lvl1pPr>
            <a:lvl2pPr marL="356203" indent="0">
              <a:buNone/>
              <a:defRPr sz="1798">
                <a:solidFill>
                  <a:schemeClr val="bg1"/>
                </a:solidFill>
              </a:defRPr>
            </a:lvl2pPr>
            <a:lvl3pPr marL="712405" indent="0">
              <a:buNone/>
              <a:defRPr sz="1598">
                <a:solidFill>
                  <a:schemeClr val="bg1"/>
                </a:solidFill>
              </a:defRPr>
            </a:lvl3pPr>
            <a:lvl4pPr marL="1068608" indent="0">
              <a:buNone/>
              <a:defRPr sz="1398">
                <a:solidFill>
                  <a:schemeClr val="bg1"/>
                </a:solidFill>
              </a:defRPr>
            </a:lvl4pPr>
            <a:lvl5pPr marL="1424810" indent="0">
              <a:buNone/>
              <a:defRPr sz="1199">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600" y="907750"/>
            <a:ext cx="771983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fld id="{0E49E8CE-5235-4494-B0FD-9ECC8206E96E}" type="datetime3">
              <a:rPr lang="en-US" smtClean="0"/>
              <a:t>12 April 2023</a:t>
            </a:fld>
            <a:endParaRPr lang="en-IN" dirty="0"/>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75281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6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1"/>
            <a:ext cx="2383219" cy="6857999"/>
          </a:xfrm>
        </p:spPr>
        <p:txBody>
          <a:bodyPr/>
          <a:lstStyle/>
          <a:p>
            <a:r>
              <a:rPr lang="en-US" dirty="0"/>
              <a:t>Click icon to add picture</a:t>
            </a:r>
            <a:endParaRPr lang="en-IN" dirty="0"/>
          </a:p>
        </p:txBody>
      </p:sp>
      <p:sp>
        <p:nvSpPr>
          <p:cNvPr id="2" name="Title 1"/>
          <p:cNvSpPr>
            <a:spLocks noGrp="1"/>
          </p:cNvSpPr>
          <p:nvPr>
            <p:ph type="title"/>
          </p:nvPr>
        </p:nvSpPr>
        <p:spPr>
          <a:xfrm>
            <a:off x="2693891" y="294200"/>
            <a:ext cx="8887371" cy="590400"/>
          </a:xfrm>
        </p:spPr>
        <p:txBody>
          <a:bodyPr/>
          <a:lstStyle>
            <a:lvl1pPr>
              <a:defRPr sz="2398">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2693890" y="1137921"/>
            <a:ext cx="2741454" cy="5018184"/>
          </a:xfrm>
        </p:spPr>
        <p:txBody>
          <a:bodyPr/>
          <a:lstStyle>
            <a:lvl1pPr marL="0" indent="0">
              <a:buNone/>
              <a:defRPr sz="1798">
                <a:solidFill>
                  <a:schemeClr val="bg1"/>
                </a:solidFill>
              </a:defRPr>
            </a:lvl1pPr>
            <a:lvl2pPr marL="356203" indent="0">
              <a:buNone/>
              <a:defRPr sz="1798">
                <a:solidFill>
                  <a:schemeClr val="bg1"/>
                </a:solidFill>
              </a:defRPr>
            </a:lvl2pPr>
            <a:lvl3pPr marL="712405" indent="0">
              <a:buNone/>
              <a:defRPr sz="1598">
                <a:solidFill>
                  <a:schemeClr val="bg1"/>
                </a:solidFill>
              </a:defRPr>
            </a:lvl3pPr>
            <a:lvl4pPr marL="1068608" indent="0">
              <a:buNone/>
              <a:defRPr sz="1398">
                <a:solidFill>
                  <a:schemeClr val="bg1"/>
                </a:solidFill>
              </a:defRPr>
            </a:lvl4pPr>
            <a:lvl5pPr marL="1424810" indent="0">
              <a:buNone/>
              <a:defRPr sz="1199">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4102" y="1137921"/>
            <a:ext cx="2802382" cy="5018184"/>
          </a:xfrm>
        </p:spPr>
        <p:txBody>
          <a:bodyPr numCol="1"/>
          <a:lstStyle>
            <a:lvl1pPr marL="0" indent="0">
              <a:buNone/>
              <a:defRPr sz="1398">
                <a:solidFill>
                  <a:schemeClr val="bg1"/>
                </a:solidFill>
              </a:defRPr>
            </a:lvl1pPr>
            <a:lvl2pPr marL="356203" indent="0">
              <a:buNone/>
              <a:defRPr sz="1798">
                <a:solidFill>
                  <a:schemeClr val="bg1"/>
                </a:solidFill>
              </a:defRPr>
            </a:lvl2pPr>
            <a:lvl3pPr marL="712405" indent="0">
              <a:buNone/>
              <a:defRPr sz="1598">
                <a:solidFill>
                  <a:schemeClr val="bg1"/>
                </a:solidFill>
              </a:defRPr>
            </a:lvl3pPr>
            <a:lvl4pPr marL="1068608" indent="0">
              <a:buNone/>
              <a:defRPr sz="1398">
                <a:solidFill>
                  <a:schemeClr val="bg1"/>
                </a:solidFill>
              </a:defRPr>
            </a:lvl4pPr>
            <a:lvl5pPr marL="1424810" indent="0">
              <a:buNone/>
              <a:defRPr sz="1199">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5241" y="1137922"/>
            <a:ext cx="2767159" cy="2796151"/>
          </a:xfrm>
        </p:spPr>
        <p:txBody>
          <a:bodyPr numCol="1"/>
          <a:lstStyle>
            <a:lvl1pPr marL="0" indent="0">
              <a:buNone/>
              <a:defRPr sz="1398">
                <a:solidFill>
                  <a:schemeClr val="bg1"/>
                </a:solidFill>
              </a:defRPr>
            </a:lvl1pPr>
            <a:lvl2pPr marL="356203" indent="0">
              <a:buNone/>
              <a:defRPr sz="1798">
                <a:solidFill>
                  <a:schemeClr val="bg1"/>
                </a:solidFill>
              </a:defRPr>
            </a:lvl2pPr>
            <a:lvl3pPr marL="712405" indent="0">
              <a:buNone/>
              <a:defRPr sz="1598">
                <a:solidFill>
                  <a:schemeClr val="bg1"/>
                </a:solidFill>
              </a:defRPr>
            </a:lvl3pPr>
            <a:lvl4pPr marL="1068608" indent="0">
              <a:buNone/>
              <a:defRPr sz="1398">
                <a:solidFill>
                  <a:schemeClr val="bg1"/>
                </a:solidFill>
              </a:defRPr>
            </a:lvl4pPr>
            <a:lvl5pPr marL="1424810" indent="0">
              <a:buNone/>
              <a:defRPr sz="1199">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3891" y="907750"/>
            <a:ext cx="8887371"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fld id="{CFB1ADCF-7548-48F2-B4E3-18B2C0EE8460}" type="datetime3">
              <a:rPr lang="en-US" smtClean="0"/>
              <a:t>12 April 2023</a:t>
            </a:fld>
            <a:endParaRPr lang="en-IN" dirty="0"/>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9074428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103" y="1488928"/>
            <a:ext cx="2337171"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187"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083" y="2526765"/>
            <a:ext cx="5289245" cy="1800000"/>
          </a:xfrm>
        </p:spPr>
        <p:txBody>
          <a:bodyPr lIns="90000" tIns="46800" rIns="90000" bIns="46800"/>
          <a:lstStyle>
            <a:lvl1pPr marL="0" indent="0">
              <a:buNone/>
              <a:defRPr lang="en-US" sz="2797" dirty="0" smtClean="0">
                <a:latin typeface="Georgia" panose="02040502050405020303" pitchFamily="18" charset="0"/>
              </a:defRPr>
            </a:lvl1pPr>
          </a:lstStyle>
          <a:p>
            <a:pPr marL="356203" lvl="0" indent="-356203">
              <a:spcBef>
                <a:spcPts val="0"/>
              </a:spcBef>
            </a:pPr>
            <a:r>
              <a:rPr lang="en-US"/>
              <a:t>Click to 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083" y="4632765"/>
            <a:ext cx="5289245" cy="316838"/>
          </a:xfrm>
        </p:spPr>
        <p:txBody>
          <a:bodyPr lIns="90000" tIns="46800" rIns="90000" bIns="46800"/>
          <a:lstStyle>
            <a:lvl1pPr marL="0" indent="0" algn="l" defTabSz="913340" rtl="0" eaLnBrk="1" latinLnBrk="0" hangingPunct="1">
              <a:spcBef>
                <a:spcPts val="0"/>
              </a:spcBef>
              <a:spcAft>
                <a:spcPts val="599"/>
              </a:spcAft>
              <a:buClr>
                <a:schemeClr val="tx2"/>
              </a:buClr>
              <a:buSzPct val="70000"/>
              <a:buFont typeface="Arial" pitchFamily="34" charset="0"/>
              <a:buNone/>
              <a:defRPr lang="en-US" sz="1598" kern="1200" dirty="0" smtClean="0">
                <a:solidFill>
                  <a:srgbClr val="2E2E38"/>
                </a:solidFill>
                <a:latin typeface="+mn-lt"/>
                <a:ea typeface="+mn-ea"/>
                <a:cs typeface="+mn-cs"/>
              </a:defRPr>
            </a:lvl1pPr>
            <a:lvl2pPr marL="356203" indent="0">
              <a:buNone/>
              <a:defRPr lang="en-US" sz="1998" smtClean="0">
                <a:latin typeface="+mn-lt"/>
              </a:defRPr>
            </a:lvl2pPr>
            <a:lvl3pPr>
              <a:defRPr lang="en-US" sz="1798" smtClean="0">
                <a:latin typeface="+mn-lt"/>
              </a:defRPr>
            </a:lvl3pPr>
            <a:lvl4pPr>
              <a:defRPr lang="en-US" sz="1598" smtClean="0">
                <a:latin typeface="+mn-lt"/>
              </a:defRPr>
            </a:lvl4pPr>
            <a:lvl5pPr>
              <a:defRPr lang="en-IN" sz="1598">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083" y="4971442"/>
            <a:ext cx="5289245" cy="316838"/>
          </a:xfrm>
        </p:spPr>
        <p:txBody>
          <a:bodyPr lIns="90000" tIns="46800" rIns="90000" bIns="46800"/>
          <a:lstStyle>
            <a:lvl1pPr marL="0" indent="0" algn="l" defTabSz="913340" rtl="0" eaLnBrk="1" latinLnBrk="0" hangingPunct="1">
              <a:spcBef>
                <a:spcPts val="0"/>
              </a:spcBef>
              <a:spcAft>
                <a:spcPts val="599"/>
              </a:spcAft>
              <a:buClr>
                <a:schemeClr val="tx2"/>
              </a:buClr>
              <a:buSzPct val="70000"/>
              <a:buFont typeface="Arial" pitchFamily="34" charset="0"/>
              <a:buNone/>
              <a:defRPr lang="en-US" sz="1598" kern="1200" dirty="0" smtClean="0">
                <a:solidFill>
                  <a:srgbClr val="2E2E38"/>
                </a:solidFill>
                <a:latin typeface="+mn-lt"/>
                <a:ea typeface="+mn-ea"/>
                <a:cs typeface="+mn-cs"/>
              </a:defRPr>
            </a:lvl1pPr>
            <a:lvl2pPr marL="356203" indent="0">
              <a:buNone/>
              <a:defRPr lang="en-US" sz="1998" smtClean="0">
                <a:latin typeface="+mn-lt"/>
              </a:defRPr>
            </a:lvl2pPr>
            <a:lvl3pPr>
              <a:defRPr lang="en-US" sz="1798" smtClean="0">
                <a:latin typeface="+mn-lt"/>
              </a:defRPr>
            </a:lvl3pPr>
            <a:lvl4pPr>
              <a:defRPr lang="en-US" sz="1598" smtClean="0">
                <a:latin typeface="+mn-lt"/>
              </a:defRPr>
            </a:lvl4pPr>
            <a:lvl5pPr>
              <a:defRPr lang="en-IN" sz="1598">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3485333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1378" y="2060235"/>
            <a:ext cx="5289245" cy="3025522"/>
          </a:xfrm>
        </p:spPr>
        <p:txBody>
          <a:bodyPr lIns="0" tIns="0" rIns="0" bIns="0">
            <a:noAutofit/>
          </a:bodyPr>
          <a:lstStyle>
            <a:lvl1pPr marL="0" indent="0" algn="ctr">
              <a:buNone/>
              <a:defRPr lang="en-US" sz="2797" dirty="0" smtClean="0">
                <a:latin typeface="Georgia" panose="02040502050405020303" pitchFamily="18" charset="0"/>
              </a:defRPr>
            </a:lvl1pPr>
          </a:lstStyle>
          <a:p>
            <a:pPr marL="356203" lvl="0" indent="-356203" algn="ctr">
              <a:spcBef>
                <a:spcPts val="0"/>
              </a:spcBef>
            </a:pPr>
            <a:r>
              <a:rPr lang="en-US"/>
              <a:t>Click to 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1378" y="5506678"/>
            <a:ext cx="5289245" cy="316838"/>
          </a:xfrm>
        </p:spPr>
        <p:txBody>
          <a:bodyPr lIns="0" tIns="0" rIns="0" bIns="0">
            <a:noAutofit/>
          </a:bodyPr>
          <a:lstStyle>
            <a:lvl1pPr marL="0" indent="0" algn="ctr">
              <a:buNone/>
              <a:defRPr lang="en-US" sz="1598" dirty="0" smtClean="0">
                <a:solidFill>
                  <a:srgbClr val="2E2E38"/>
                </a:solidFill>
                <a:latin typeface="+mn-lt"/>
              </a:defRPr>
            </a:lvl1pPr>
          </a:lstStyle>
          <a:p>
            <a:pPr marL="356203" lvl="0" indent="-356203" algn="ctr">
              <a:spcBef>
                <a:spcPts val="0"/>
              </a:spcBef>
              <a:spcAft>
                <a:spcPts val="599"/>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1378" y="5818717"/>
            <a:ext cx="5289245" cy="316838"/>
          </a:xfrm>
        </p:spPr>
        <p:txBody>
          <a:bodyPr vert="horz" lIns="0" tIns="0" rIns="0" bIns="0" rtlCol="0" anchor="t" anchorCtr="0">
            <a:noAutofit/>
          </a:bodyPr>
          <a:lstStyle>
            <a:lvl1pPr marL="0" indent="0" algn="ctr">
              <a:buNone/>
              <a:defRPr lang="en-US" sz="1598" dirty="0" smtClean="0">
                <a:solidFill>
                  <a:srgbClr val="2E2E38"/>
                </a:solidFill>
                <a:latin typeface="+mn-lt"/>
              </a:defRPr>
            </a:lvl1pPr>
          </a:lstStyle>
          <a:p>
            <a:pPr marL="356203" lvl="0" indent="-356203" algn="ctr">
              <a:spcBef>
                <a:spcPts val="0"/>
              </a:spcBef>
              <a:spcAft>
                <a:spcPts val="599"/>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7415" y="979788"/>
            <a:ext cx="2337171"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187"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39397490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Standard slide_Qu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7945672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fld id="{8F6D9080-1DFC-4303-893C-6B8A3FEC05E8}" type="datetime3">
              <a:rPr lang="en-US" smtClean="0"/>
              <a:t>12 April 2023</a:t>
            </a:fld>
            <a:endParaRPr lang="en-IN" dirty="0"/>
          </a:p>
        </p:txBody>
      </p:sp>
      <p:sp>
        <p:nvSpPr>
          <p:cNvPr id="3" name="Footer Placeholder 2">
            <a:extLst>
              <a:ext uri="{FF2B5EF4-FFF2-40B4-BE49-F238E27FC236}">
                <a16:creationId xmlns:a16="http://schemas.microsoft.com/office/drawing/2014/main" id="{EC1D1872-1F65-44DE-8D43-3328C27B5870}"/>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914331986"/>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200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fld id="{A8381BA6-C3FD-495B-9B56-A30783EC7416}" type="datetime3">
              <a:rPr lang="en-US" smtClean="0"/>
              <a:t>12 April 2023</a:t>
            </a:fld>
            <a:endParaRPr lang="en-IN" dirty="0"/>
          </a:p>
        </p:txBody>
      </p:sp>
      <p:sp>
        <p:nvSpPr>
          <p:cNvPr id="4" name="Footer Placeholder 3">
            <a:extLst>
              <a:ext uri="{FF2B5EF4-FFF2-40B4-BE49-F238E27FC236}">
                <a16:creationId xmlns:a16="http://schemas.microsoft.com/office/drawing/2014/main" id="{B0F742A9-BF69-4BF2-966C-3D76FC687FBA}"/>
              </a:ext>
            </a:extLst>
          </p:cNvPr>
          <p:cNvSpPr>
            <a:spLocks noGrp="1"/>
          </p:cNvSpPr>
          <p:nvPr>
            <p:ph type="ftr" sz="quarter" idx="12"/>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2545793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fld id="{2A7C88E1-FE33-48AD-9218-9258D62CDCC4}" type="datetime3">
              <a:rPr lang="en-US" smtClean="0"/>
              <a:t>12 April 2023</a:t>
            </a:fld>
            <a:endParaRPr lang="en-IN" dirty="0"/>
          </a:p>
        </p:txBody>
      </p:sp>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8418401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fld id="{22FE8F4A-3FA1-4A64-AE77-2254BB85F3D2}" type="datetime3">
              <a:rPr lang="en-US" smtClean="0"/>
              <a:t>12 April 2023</a:t>
            </a:fld>
            <a:endParaRPr lang="en-IN" dirty="0"/>
          </a:p>
        </p:txBody>
      </p:sp>
      <p:sp>
        <p:nvSpPr>
          <p:cNvPr id="3" name="Footer Placeholder 2">
            <a:extLst>
              <a:ext uri="{FF2B5EF4-FFF2-40B4-BE49-F238E27FC236}">
                <a16:creationId xmlns:a16="http://schemas.microsoft.com/office/drawing/2014/main" id="{9DEF40EA-FE63-4D50-8C90-EC25A860C0C3}"/>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6646693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94200"/>
            <a:ext cx="10972800" cy="590400"/>
          </a:xfrm>
        </p:spPr>
        <p:txBody>
          <a:bodyPr/>
          <a:lstStyle>
            <a:lvl1pPr>
              <a:defRPr sz="2398">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600"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fld id="{C3A9E02A-78D6-48B7-A389-464ED573BA5D}" type="datetime3">
              <a:rPr lang="en-US" smtClean="0"/>
              <a:t>12 April 2023</a:t>
            </a:fld>
            <a:endParaRPr lang="en-IN" dirty="0"/>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675151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4852" y="2"/>
            <a:ext cx="3997149" cy="6156104"/>
          </a:xfrm>
        </p:spPr>
        <p:txBody>
          <a:bodyPr/>
          <a:lstStyle/>
          <a:p>
            <a:r>
              <a:rPr lang="en-US" dirty="0"/>
              <a:t>Click icon to add picture</a:t>
            </a:r>
            <a:endParaRPr lang="en-IN" dirty="0"/>
          </a:p>
        </p:txBody>
      </p:sp>
      <p:sp>
        <p:nvSpPr>
          <p:cNvPr id="2" name="Title 1"/>
          <p:cNvSpPr>
            <a:spLocks noGrp="1"/>
          </p:cNvSpPr>
          <p:nvPr>
            <p:ph type="title"/>
          </p:nvPr>
        </p:nvSpPr>
        <p:spPr>
          <a:xfrm>
            <a:off x="609601" y="294200"/>
            <a:ext cx="7440547" cy="590400"/>
          </a:xfrm>
        </p:spPr>
        <p:txBody>
          <a:bodyPr/>
          <a:lstStyle>
            <a:lvl1pPr>
              <a:defRPr sz="2398">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609601" y="1137921"/>
            <a:ext cx="7295842" cy="873760"/>
          </a:xfrm>
        </p:spPr>
        <p:txBody>
          <a:bodyPr/>
          <a:lstStyle>
            <a:lvl1pPr marL="0" indent="0">
              <a:buNone/>
              <a:defRPr sz="1798">
                <a:solidFill>
                  <a:schemeClr val="bg1"/>
                </a:solidFill>
              </a:defRPr>
            </a:lvl1pPr>
            <a:lvl2pPr marL="356203" indent="0">
              <a:buNone/>
              <a:defRPr sz="1798">
                <a:solidFill>
                  <a:schemeClr val="bg1"/>
                </a:solidFill>
              </a:defRPr>
            </a:lvl2pPr>
            <a:lvl3pPr marL="712405" indent="0">
              <a:buNone/>
              <a:defRPr sz="1598">
                <a:solidFill>
                  <a:schemeClr val="bg1"/>
                </a:solidFill>
              </a:defRPr>
            </a:lvl3pPr>
            <a:lvl4pPr marL="1068608" indent="0">
              <a:buNone/>
              <a:defRPr sz="1398">
                <a:solidFill>
                  <a:schemeClr val="bg1"/>
                </a:solidFill>
              </a:defRPr>
            </a:lvl4pPr>
            <a:lvl5pPr marL="1424810" indent="0">
              <a:buNone/>
              <a:defRPr sz="1199">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601" y="2311401"/>
            <a:ext cx="3578253" cy="3844704"/>
          </a:xfrm>
        </p:spPr>
        <p:txBody>
          <a:bodyPr numCol="1"/>
          <a:lstStyle>
            <a:lvl1pPr marL="0" indent="0">
              <a:buNone/>
              <a:defRPr sz="1398">
                <a:solidFill>
                  <a:schemeClr val="bg1"/>
                </a:solidFill>
              </a:defRPr>
            </a:lvl1pPr>
            <a:lvl2pPr marL="356203" indent="0">
              <a:buNone/>
              <a:defRPr sz="1798">
                <a:solidFill>
                  <a:schemeClr val="bg1"/>
                </a:solidFill>
              </a:defRPr>
            </a:lvl2pPr>
            <a:lvl3pPr marL="712405" indent="0">
              <a:buNone/>
              <a:defRPr sz="1598">
                <a:solidFill>
                  <a:schemeClr val="bg1"/>
                </a:solidFill>
              </a:defRPr>
            </a:lvl3pPr>
            <a:lvl4pPr marL="1068608" indent="0">
              <a:buNone/>
              <a:defRPr sz="1398">
                <a:solidFill>
                  <a:schemeClr val="bg1"/>
                </a:solidFill>
              </a:defRPr>
            </a:lvl4pPr>
            <a:lvl5pPr marL="1424810" indent="0">
              <a:buNone/>
              <a:defRPr sz="1199">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7190" y="2311401"/>
            <a:ext cx="3578253" cy="1254759"/>
          </a:xfrm>
        </p:spPr>
        <p:txBody>
          <a:bodyPr numCol="1"/>
          <a:lstStyle>
            <a:lvl1pPr marL="0" indent="0">
              <a:buNone/>
              <a:defRPr sz="1398">
                <a:solidFill>
                  <a:schemeClr val="bg1"/>
                </a:solidFill>
              </a:defRPr>
            </a:lvl1pPr>
            <a:lvl2pPr marL="356203" indent="0">
              <a:buNone/>
              <a:defRPr sz="1798">
                <a:solidFill>
                  <a:schemeClr val="bg1"/>
                </a:solidFill>
              </a:defRPr>
            </a:lvl2pPr>
            <a:lvl3pPr marL="712405" indent="0">
              <a:buNone/>
              <a:defRPr sz="1598">
                <a:solidFill>
                  <a:schemeClr val="bg1"/>
                </a:solidFill>
              </a:defRPr>
            </a:lvl3pPr>
            <a:lvl4pPr marL="1068608" indent="0">
              <a:buNone/>
              <a:defRPr sz="1398">
                <a:solidFill>
                  <a:schemeClr val="bg1"/>
                </a:solidFill>
              </a:defRPr>
            </a:lvl4pPr>
            <a:lvl5pPr marL="1424810" indent="0">
              <a:buNone/>
              <a:defRPr sz="1199">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7190" y="4236721"/>
            <a:ext cx="3578253" cy="1944160"/>
          </a:xfrm>
        </p:spPr>
        <p:txBody>
          <a:bodyPr numCol="1"/>
          <a:lstStyle>
            <a:lvl1pPr marL="0" indent="0">
              <a:buNone/>
              <a:defRPr sz="1798">
                <a:solidFill>
                  <a:schemeClr val="bg1"/>
                </a:solidFill>
                <a:latin typeface="Georgia" panose="02040502050405020303" pitchFamily="18" charset="0"/>
              </a:defRPr>
            </a:lvl1pPr>
            <a:lvl2pPr marL="356203" indent="0">
              <a:buNone/>
              <a:defRPr sz="1798">
                <a:solidFill>
                  <a:schemeClr val="bg1"/>
                </a:solidFill>
              </a:defRPr>
            </a:lvl2pPr>
            <a:lvl3pPr marL="712405" indent="0">
              <a:buNone/>
              <a:defRPr sz="1598">
                <a:solidFill>
                  <a:schemeClr val="bg1"/>
                </a:solidFill>
              </a:defRPr>
            </a:lvl3pPr>
            <a:lvl4pPr marL="1068608" indent="0">
              <a:buNone/>
              <a:defRPr sz="1398">
                <a:solidFill>
                  <a:schemeClr val="bg1"/>
                </a:solidFill>
              </a:defRPr>
            </a:lvl4pPr>
            <a:lvl5pPr marL="1424810" indent="0">
              <a:buNone/>
              <a:defRPr sz="1199">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600" y="907750"/>
            <a:ext cx="771983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4" name="Date Placeholder 3">
            <a:extLst>
              <a:ext uri="{FF2B5EF4-FFF2-40B4-BE49-F238E27FC236}">
                <a16:creationId xmlns:a16="http://schemas.microsoft.com/office/drawing/2014/main" id="{38FDA286-FC7C-4768-AFFF-1618056D687D}"/>
              </a:ext>
            </a:extLst>
          </p:cNvPr>
          <p:cNvSpPr>
            <a:spLocks noGrp="1"/>
          </p:cNvSpPr>
          <p:nvPr>
            <p:ph type="dt" sz="half" idx="14"/>
          </p:nvPr>
        </p:nvSpPr>
        <p:spPr/>
        <p:txBody>
          <a:bodyPr/>
          <a:lstStyle/>
          <a:p>
            <a:fld id="{FAA65521-E907-4B6A-8E88-DD4BEE4ED137}" type="datetime3">
              <a:rPr lang="en-US" smtClean="0"/>
              <a:t>12 April 2023</a:t>
            </a:fld>
            <a:endParaRPr lang="en-IN" dirty="0"/>
          </a:p>
        </p:txBody>
      </p:sp>
      <p:sp>
        <p:nvSpPr>
          <p:cNvPr id="6" name="Footer Placeholder 5">
            <a:extLst>
              <a:ext uri="{FF2B5EF4-FFF2-40B4-BE49-F238E27FC236}">
                <a16:creationId xmlns:a16="http://schemas.microsoft.com/office/drawing/2014/main" id="{69C73E4D-1EBD-404A-B8F4-9B8AD7336F33}"/>
              </a:ext>
            </a:extLst>
          </p:cNvPr>
          <p:cNvSpPr>
            <a:spLocks noGrp="1"/>
          </p:cNvSpPr>
          <p:nvPr>
            <p:ph type="ftr" sz="quarter" idx="15"/>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D159C267-49E7-46A8-B353-C5EB81154AB5}"/>
              </a:ext>
            </a:extLst>
          </p:cNvPr>
          <p:cNvSpPr>
            <a:spLocks noGrp="1"/>
          </p:cNvSpPr>
          <p:nvPr>
            <p:ph type="sldNum" sz="quarter" idx="16"/>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7995941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329" y="1869441"/>
            <a:ext cx="5390401" cy="4256075"/>
          </a:xfrm>
        </p:spPr>
        <p:txBody>
          <a:bodyPr/>
          <a:lstStyle>
            <a:lvl1pPr>
              <a:defRPr sz="1998">
                <a:solidFill>
                  <a:schemeClr val="bg1"/>
                </a:solidFill>
              </a:defRPr>
            </a:lvl1pPr>
            <a:lvl2pPr>
              <a:defRPr sz="1798">
                <a:solidFill>
                  <a:schemeClr val="bg1"/>
                </a:solidFill>
              </a:defRPr>
            </a:lvl2pPr>
            <a:lvl3pPr>
              <a:defRPr sz="1598">
                <a:solidFill>
                  <a:schemeClr val="bg1"/>
                </a:solidFill>
              </a:defRPr>
            </a:lvl3pPr>
            <a:lvl4pPr>
              <a:defRPr sz="1398">
                <a:solidFill>
                  <a:schemeClr val="bg1"/>
                </a:solidFill>
              </a:defRPr>
            </a:lvl4pPr>
            <a:lvl5pPr>
              <a:defRPr sz="1199">
                <a:solidFill>
                  <a:schemeClr val="bg1"/>
                </a:solidFill>
              </a:defRPr>
            </a:lvl5pPr>
            <a:lvl6pPr>
              <a:defRPr sz="1798"/>
            </a:lvl6pPr>
            <a:lvl7pPr>
              <a:defRPr sz="1798"/>
            </a:lvl7pPr>
            <a:lvl8pPr>
              <a:defRPr sz="1798"/>
            </a:lvl8pPr>
            <a:lvl9pPr>
              <a:defRPr sz="17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6405" y="1869441"/>
            <a:ext cx="5390401" cy="4256075"/>
          </a:xfrm>
        </p:spPr>
        <p:txBody>
          <a:bodyPr/>
          <a:lstStyle>
            <a:lvl1pPr>
              <a:defRPr sz="1998">
                <a:solidFill>
                  <a:schemeClr val="bg1"/>
                </a:solidFill>
              </a:defRPr>
            </a:lvl1pPr>
            <a:lvl2pPr>
              <a:defRPr sz="1798">
                <a:solidFill>
                  <a:schemeClr val="bg1"/>
                </a:solidFill>
              </a:defRPr>
            </a:lvl2pPr>
            <a:lvl3pPr>
              <a:defRPr sz="1598">
                <a:solidFill>
                  <a:schemeClr val="bg1"/>
                </a:solidFill>
              </a:defRPr>
            </a:lvl3pPr>
            <a:lvl4pPr>
              <a:defRPr sz="1398">
                <a:solidFill>
                  <a:schemeClr val="bg1"/>
                </a:solidFill>
              </a:defRPr>
            </a:lvl4pPr>
            <a:lvl5pPr>
              <a:defRPr sz="1199">
                <a:solidFill>
                  <a:schemeClr val="bg1"/>
                </a:solidFill>
              </a:defRPr>
            </a:lvl5pPr>
            <a:lvl6pPr>
              <a:defRPr sz="1798"/>
            </a:lvl6pPr>
            <a:lvl7pPr>
              <a:defRPr sz="1798"/>
            </a:lvl7pPr>
            <a:lvl8pPr>
              <a:defRPr sz="1798"/>
            </a:lvl8pPr>
            <a:lvl9pPr>
              <a:defRPr sz="17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609600" y="1137920"/>
            <a:ext cx="5390401" cy="640800"/>
          </a:xfrm>
        </p:spPr>
        <p:txBody>
          <a:bodyPr anchor="t" anchorCtr="0"/>
          <a:lstStyle>
            <a:lvl1pPr>
              <a:buNone/>
              <a:defRPr b="1">
                <a:solidFill>
                  <a:schemeClr val="bg1"/>
                </a:solidFill>
              </a:defRPr>
            </a:lvl1pPr>
          </a:lstStyle>
          <a:p>
            <a:pPr lvl="0"/>
            <a:r>
              <a:rPr lang="en-US"/>
              <a:t>Click to edit Master text styles</a:t>
            </a:r>
          </a:p>
        </p:txBody>
      </p:sp>
      <p:sp>
        <p:nvSpPr>
          <p:cNvPr id="11" name="Text Placeholder 9"/>
          <p:cNvSpPr>
            <a:spLocks noGrp="1"/>
          </p:cNvSpPr>
          <p:nvPr>
            <p:ph type="body" sz="quarter" idx="13"/>
          </p:nvPr>
        </p:nvSpPr>
        <p:spPr>
          <a:xfrm>
            <a:off x="6196405" y="1137920"/>
            <a:ext cx="5390401" cy="640800"/>
          </a:xfrm>
        </p:spPr>
        <p:txBody>
          <a:bodyPr anchor="t" anchorCtr="0"/>
          <a:lstStyle>
            <a:lvl1pPr>
              <a:buNone/>
              <a:defRPr b="1">
                <a:solidFill>
                  <a:schemeClr val="bg1"/>
                </a:solidFill>
              </a:defRPr>
            </a:lvl1pPr>
          </a:lstStyle>
          <a:p>
            <a:pPr lvl="0"/>
            <a:r>
              <a:rPr lang="en-US"/>
              <a:t>Click to edit Master text styles</a:t>
            </a:r>
          </a:p>
        </p:txBody>
      </p:sp>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a:t>Click to edit Master title style</a:t>
            </a:r>
            <a:endParaRPr lang="en-US" dirty="0"/>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600"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fld id="{029E1942-EB53-47E3-BCA7-F99D05C795EC}" type="datetime3">
              <a:rPr lang="en-US" smtClean="0"/>
              <a:t>12 April 2023</a:t>
            </a:fld>
            <a:endParaRPr lang="en-IN" dirty="0"/>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7348859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3939" y="0"/>
            <a:ext cx="5968061" cy="6858000"/>
          </a:xfrm>
        </p:spPr>
        <p:txBody>
          <a:bodyPr/>
          <a:lstStyle/>
          <a:p>
            <a:r>
              <a:rPr lang="en-US" dirty="0"/>
              <a:t>Click icon to add picture</a:t>
            </a:r>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513" y="2578744"/>
            <a:ext cx="4535597" cy="1055708"/>
          </a:xfrm>
        </p:spPr>
        <p:txBody>
          <a:bodyPr/>
          <a:lstStyle>
            <a:lvl1pPr marL="0" indent="0">
              <a:buNone/>
              <a:defRPr sz="2997"/>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513" y="3840384"/>
            <a:ext cx="4535597" cy="1055708"/>
          </a:xfrm>
        </p:spPr>
        <p:txBody>
          <a:bodyPr/>
          <a:lstStyle>
            <a:lvl1pPr marL="0" indent="0">
              <a:buNone/>
              <a:defRPr sz="1598"/>
            </a:lvl1pPr>
          </a:lstStyle>
          <a:p>
            <a:pPr lvl="0"/>
            <a:r>
              <a:rPr lang="en-IN" dirty="0"/>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fld id="{1057AB47-DE48-402E-B5B7-CB9A0D0B7D44}" type="datetime3">
              <a:rPr lang="en-US" smtClean="0"/>
              <a:t>12 April 2023</a:t>
            </a:fld>
            <a:endParaRPr lang="en-IN" dirty="0"/>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0973507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6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616" y="2851522"/>
            <a:ext cx="4445485" cy="1202318"/>
          </a:xfrm>
        </p:spPr>
        <p:txBody>
          <a:bodyPr vert="horz" lIns="0" tIns="0" rIns="0" bIns="0" rtlCol="0" anchor="ctr" anchorCtr="0">
            <a:noAutofit/>
          </a:bodyPr>
          <a:lstStyle>
            <a:lvl1pPr marL="0" indent="0">
              <a:buNone/>
              <a:defRPr kumimoji="0" lang="en-IN" sz="3595"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203" marR="0" lvl="0" indent="-356203" defTabSz="1006718"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fld id="{6A95EDC0-9791-477B-BA1D-1692FE9BFBAA}" type="datetime3">
              <a:rPr lang="en-US" smtClean="0"/>
              <a:t>12 April 2023</a:t>
            </a:fld>
            <a:endParaRPr lang="en-IN" dirty="0"/>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7140905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fld id="{51FBADE3-2F67-4EB8-B1F9-B00F8B809757}" type="datetime3">
              <a:rPr lang="en-US" smtClean="0"/>
              <a:t>12 April 2023</a:t>
            </a:fld>
            <a:endParaRPr lang="en-IN" dirty="0"/>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61404822"/>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3_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483" y="719139"/>
            <a:ext cx="4675200" cy="5210062"/>
          </a:xfrm>
        </p:spPr>
        <p:txBody>
          <a:bodyPr/>
          <a:lstStyle>
            <a:lvl1pPr marL="0" indent="0" algn="l" defTabSz="994208"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208" rtl="0" fontAlgn="base">
              <a:lnSpc>
                <a:spcPct val="100000"/>
              </a:lnSpc>
              <a:spcBef>
                <a:spcPct val="0"/>
              </a:spcBef>
              <a:spcAft>
                <a:spcPct val="0"/>
              </a:spcAft>
              <a:buSzPct val="100000"/>
              <a:buNone/>
              <a:defRPr lang="en-US" sz="899" b="1" kern="1200" noProof="0" dirty="0" smtClean="0">
                <a:solidFill>
                  <a:schemeClr val="bg1"/>
                </a:solidFill>
                <a:latin typeface="EYInterstate Light" panose="02000506000000020004" pitchFamily="2" charset="0"/>
                <a:ea typeface="+mn-ea"/>
                <a:cs typeface="Arial" pitchFamily="34" charset="0"/>
              </a:defRPr>
            </a:lvl2pPr>
            <a:lvl3pPr marL="176009" indent="-176009" algn="l" defTabSz="994208" rtl="0" fontAlgn="base">
              <a:lnSpc>
                <a:spcPct val="100000"/>
              </a:lnSpc>
              <a:spcBef>
                <a:spcPct val="0"/>
              </a:spcBef>
              <a:spcAft>
                <a:spcPct val="0"/>
              </a:spcAft>
              <a:buClr>
                <a:schemeClr val="tx2"/>
              </a:buClr>
              <a:buSzPct val="70000"/>
              <a:buFont typeface="Arial" pitchFamily="34" charset="0"/>
              <a:buChar char="►"/>
              <a:defRPr lang="en-US" sz="899" b="1" kern="1200" noProof="0" dirty="0" smtClean="0">
                <a:solidFill>
                  <a:schemeClr val="bg1"/>
                </a:solidFill>
                <a:latin typeface="EYInterstate Light" panose="02000506000000020004" pitchFamily="2" charset="0"/>
                <a:ea typeface="+mn-ea"/>
                <a:cs typeface="Arial" pitchFamily="34" charset="0"/>
              </a:defRPr>
            </a:lvl3pPr>
            <a:lvl4pPr marL="0" indent="0" algn="l" defTabSz="994208" rtl="0" fontAlgn="base">
              <a:lnSpc>
                <a:spcPct val="100000"/>
              </a:lnSpc>
              <a:spcBef>
                <a:spcPct val="0"/>
              </a:spcBef>
              <a:spcAft>
                <a:spcPct val="0"/>
              </a:spcAft>
              <a:buSzPct val="100000"/>
              <a:buNone/>
              <a:defRPr lang="en-US" sz="799" kern="1200" noProof="0" dirty="0" smtClean="0">
                <a:solidFill>
                  <a:schemeClr val="bg1"/>
                </a:solidFill>
                <a:latin typeface="EYInterstate Light" panose="02000506000000020004" pitchFamily="2" charset="0"/>
                <a:ea typeface="+mn-ea"/>
                <a:cs typeface="Arial" pitchFamily="34" charset="0"/>
              </a:defRPr>
            </a:lvl4pPr>
            <a:lvl5pPr marL="188694" indent="-188694" algn="l" defTabSz="994208" rtl="0" fontAlgn="base">
              <a:lnSpc>
                <a:spcPct val="100000"/>
              </a:lnSpc>
              <a:spcBef>
                <a:spcPct val="0"/>
              </a:spcBef>
              <a:spcAft>
                <a:spcPct val="0"/>
              </a:spcAft>
              <a:buClr>
                <a:schemeClr val="tx2"/>
              </a:buClr>
              <a:buSzPct val="70000"/>
              <a:buFont typeface="Arial" pitchFamily="34" charset="0"/>
              <a:buChar char="►"/>
              <a:defRPr lang="en-US" sz="799"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5808527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8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263769" y="294200"/>
            <a:ext cx="11318632" cy="590400"/>
          </a:xfrm>
        </p:spPr>
        <p:txBody>
          <a:bodyPr/>
          <a:lstStyle>
            <a:lvl1pPr>
              <a:defRPr sz="2398">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263723" y="907750"/>
            <a:ext cx="1164106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5" name="Text Placeholder 4">
            <a:extLst>
              <a:ext uri="{FF2B5EF4-FFF2-40B4-BE49-F238E27FC236}">
                <a16:creationId xmlns:a16="http://schemas.microsoft.com/office/drawing/2014/main" id="{F079E910-7CFE-41D0-BD32-A43268A79099}"/>
              </a:ext>
            </a:extLst>
          </p:cNvPr>
          <p:cNvSpPr>
            <a:spLocks noGrp="1"/>
          </p:cNvSpPr>
          <p:nvPr>
            <p:ph type="body" sz="quarter" idx="10" hasCustomPrompt="1"/>
          </p:nvPr>
        </p:nvSpPr>
        <p:spPr>
          <a:xfrm>
            <a:off x="609284" y="1137921"/>
            <a:ext cx="10975022" cy="4756150"/>
          </a:xfrm>
        </p:spPr>
        <p:txBody>
          <a:bodyPr/>
          <a:lstStyle>
            <a:lvl1pPr>
              <a:defRPr/>
            </a:lvl1pPr>
          </a:lstStyle>
          <a:p>
            <a:pPr lvl="0"/>
            <a:r>
              <a:rPr lang="en-IN"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9109285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Split callou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3D11D75-CA7C-CA42-9D40-643D7C5D612B}"/>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Object 6" hidden="1">
                        <a:extLst>
                          <a:ext uri="{FF2B5EF4-FFF2-40B4-BE49-F238E27FC236}">
                            <a16:creationId xmlns:a16="http://schemas.microsoft.com/office/drawing/2014/main" id="{A3D11D75-CA7C-CA42-9D40-643D7C5D612B}"/>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6" name="Freeform 5">
            <a:extLst>
              <a:ext uri="{FF2B5EF4-FFF2-40B4-BE49-F238E27FC236}">
                <a16:creationId xmlns:a16="http://schemas.microsoft.com/office/drawing/2014/main" id="{6C28D570-764E-8746-A9D3-AD94F6E88F8D}"/>
              </a:ext>
            </a:extLst>
          </p:cNvPr>
          <p:cNvSpPr/>
          <p:nvPr/>
        </p:nvSpPr>
        <p:spPr>
          <a:xfrm>
            <a:off x="8130488" y="0"/>
            <a:ext cx="4061512" cy="6858000"/>
          </a:xfrm>
          <a:custGeom>
            <a:avLst/>
            <a:gdLst>
              <a:gd name="connsiteX0" fmla="*/ 0 w 4061512"/>
              <a:gd name="connsiteY0" fmla="*/ 0 h 6858000"/>
              <a:gd name="connsiteX1" fmla="*/ 3147112 w 4061512"/>
              <a:gd name="connsiteY1" fmla="*/ 0 h 6858000"/>
              <a:gd name="connsiteX2" fmla="*/ 4035136 w 4061512"/>
              <a:gd name="connsiteY2" fmla="*/ 0 h 6858000"/>
              <a:gd name="connsiteX3" fmla="*/ 4061512 w 4061512"/>
              <a:gd name="connsiteY3" fmla="*/ 0 h 6858000"/>
              <a:gd name="connsiteX4" fmla="*/ 4061512 w 4061512"/>
              <a:gd name="connsiteY4" fmla="*/ 6858000 h 6858000"/>
              <a:gd name="connsiteX5" fmla="*/ 4035136 w 4061512"/>
              <a:gd name="connsiteY5" fmla="*/ 6858000 h 6858000"/>
              <a:gd name="connsiteX6" fmla="*/ 3147112 w 4061512"/>
              <a:gd name="connsiteY6" fmla="*/ 6858000 h 6858000"/>
              <a:gd name="connsiteX7" fmla="*/ 0 w 4061512"/>
              <a:gd name="connsiteY7" fmla="*/ 6858000 h 6858000"/>
              <a:gd name="connsiteX8" fmla="*/ 0 w 4061512"/>
              <a:gd name="connsiteY8" fmla="*/ 1863155 h 6858000"/>
              <a:gd name="connsiteX9" fmla="*/ 129886 w 4061512"/>
              <a:gd name="connsiteY9" fmla="*/ 1737014 h 6858000"/>
              <a:gd name="connsiteX10" fmla="*/ 0 w 4061512"/>
              <a:gd name="connsiteY10" fmla="*/ 16108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61512" h="6858000">
                <a:moveTo>
                  <a:pt x="0" y="0"/>
                </a:moveTo>
                <a:lnTo>
                  <a:pt x="3147112" y="0"/>
                </a:lnTo>
                <a:lnTo>
                  <a:pt x="4035136" y="0"/>
                </a:lnTo>
                <a:lnTo>
                  <a:pt x="4061512" y="0"/>
                </a:lnTo>
                <a:lnTo>
                  <a:pt x="4061512" y="6858000"/>
                </a:lnTo>
                <a:lnTo>
                  <a:pt x="4035136" y="6858000"/>
                </a:lnTo>
                <a:lnTo>
                  <a:pt x="3147112" y="6858000"/>
                </a:lnTo>
                <a:lnTo>
                  <a:pt x="0" y="6858000"/>
                </a:lnTo>
                <a:lnTo>
                  <a:pt x="0" y="1863155"/>
                </a:lnTo>
                <a:lnTo>
                  <a:pt x="129886" y="1737014"/>
                </a:lnTo>
                <a:lnTo>
                  <a:pt x="0" y="1610874"/>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9F9C6AB7-D830-FB47-85B5-3AAB04B2E68F}"/>
              </a:ext>
            </a:extLst>
          </p:cNvPr>
          <p:cNvSpPr>
            <a:spLocks noGrp="1"/>
          </p:cNvSpPr>
          <p:nvPr>
            <p:ph type="title" hasCustomPrompt="1"/>
          </p:nvPr>
        </p:nvSpPr>
        <p:spPr>
          <a:xfrm>
            <a:off x="457201" y="355601"/>
            <a:ext cx="7429500" cy="495299"/>
          </a:xfrm>
        </p:spPr>
        <p:txBody>
          <a:bodyPr vert="horz"/>
          <a:lstStyle/>
          <a:p>
            <a:r>
              <a:rPr lang="en-US" dirty="0"/>
              <a:t>Click to add title</a:t>
            </a:r>
          </a:p>
        </p:txBody>
      </p:sp>
      <p:sp>
        <p:nvSpPr>
          <p:cNvPr id="8" name="Text Placeholder 3">
            <a:extLst>
              <a:ext uri="{FF2B5EF4-FFF2-40B4-BE49-F238E27FC236}">
                <a16:creationId xmlns:a16="http://schemas.microsoft.com/office/drawing/2014/main" id="{93740D47-97C5-7046-A0ED-2FDCEE545EC7}"/>
              </a:ext>
            </a:extLst>
          </p:cNvPr>
          <p:cNvSpPr>
            <a:spLocks noGrp="1"/>
          </p:cNvSpPr>
          <p:nvPr>
            <p:ph type="body" sz="half" idx="2" hasCustomPrompt="1"/>
          </p:nvPr>
        </p:nvSpPr>
        <p:spPr>
          <a:xfrm>
            <a:off x="485776" y="806807"/>
            <a:ext cx="7400925"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
        <p:nvSpPr>
          <p:cNvPr id="9" name="Content Placeholder 6">
            <a:extLst>
              <a:ext uri="{FF2B5EF4-FFF2-40B4-BE49-F238E27FC236}">
                <a16:creationId xmlns:a16="http://schemas.microsoft.com/office/drawing/2014/main" id="{56C7917B-E936-2847-936C-8884185B0013}"/>
              </a:ext>
            </a:extLst>
          </p:cNvPr>
          <p:cNvSpPr>
            <a:spLocks noGrp="1"/>
          </p:cNvSpPr>
          <p:nvPr>
            <p:ph sz="quarter" idx="11"/>
          </p:nvPr>
        </p:nvSpPr>
        <p:spPr>
          <a:xfrm>
            <a:off x="485776" y="1612900"/>
            <a:ext cx="7400925" cy="45166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09023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3065FBC-B738-C54B-9BC4-18152E824057}"/>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Object 3" hidden="1">
                        <a:extLst>
                          <a:ext uri="{FF2B5EF4-FFF2-40B4-BE49-F238E27FC236}">
                            <a16:creationId xmlns:a16="http://schemas.microsoft.com/office/drawing/2014/main" id="{93065FBC-B738-C54B-9BC4-18152E824057}"/>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Text Placeholder 3">
            <a:extLst>
              <a:ext uri="{FF2B5EF4-FFF2-40B4-BE49-F238E27FC236}">
                <a16:creationId xmlns:a16="http://schemas.microsoft.com/office/drawing/2014/main" id="{73D6335A-B440-264A-ADCF-510226FDCEF3}"/>
              </a:ext>
            </a:extLst>
          </p:cNvPr>
          <p:cNvSpPr>
            <a:spLocks noGrp="1"/>
          </p:cNvSpPr>
          <p:nvPr>
            <p:ph type="body" sz="half" idx="15" hasCustomPrompt="1"/>
          </p:nvPr>
        </p:nvSpPr>
        <p:spPr>
          <a:xfrm>
            <a:off x="6210301" y="6388100"/>
            <a:ext cx="4546600" cy="247650"/>
          </a:xfrm>
        </p:spPr>
        <p:txBody>
          <a:bodyPr anchor="b"/>
          <a:lstStyle>
            <a:lvl1pPr marL="0" indent="0" algn="r">
              <a:spcBef>
                <a:spcPts val="0"/>
              </a:spcBef>
              <a:spcAft>
                <a:spcPts val="0"/>
              </a:spcAft>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7" name="Title 1">
            <a:extLst>
              <a:ext uri="{FF2B5EF4-FFF2-40B4-BE49-F238E27FC236}">
                <a16:creationId xmlns:a16="http://schemas.microsoft.com/office/drawing/2014/main" id="{354D9E00-BE79-044E-880B-B336004BBA7A}"/>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8" name="Text Placeholder 3">
            <a:extLst>
              <a:ext uri="{FF2B5EF4-FFF2-40B4-BE49-F238E27FC236}">
                <a16:creationId xmlns:a16="http://schemas.microsoft.com/office/drawing/2014/main" id="{93740D47-97C5-7046-A0ED-2FDCEE545EC7}"/>
              </a:ext>
            </a:extLst>
          </p:cNvPr>
          <p:cNvSpPr>
            <a:spLocks noGrp="1"/>
          </p:cNvSpPr>
          <p:nvPr>
            <p:ph type="body" sz="half" idx="2"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Tree>
    <p:extLst>
      <p:ext uri="{BB962C8B-B14F-4D97-AF65-F5344CB8AC3E}">
        <p14:creationId xmlns:p14="http://schemas.microsoft.com/office/powerpoint/2010/main" val="1367024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1"/>
            <a:ext cx="2383219" cy="6857999"/>
          </a:xfrm>
        </p:spPr>
        <p:txBody>
          <a:bodyPr/>
          <a:lstStyle/>
          <a:p>
            <a:r>
              <a:rPr lang="en-US" dirty="0"/>
              <a:t>Click icon to add picture</a:t>
            </a:r>
            <a:endParaRPr lang="en-IN" dirty="0"/>
          </a:p>
        </p:txBody>
      </p:sp>
      <p:sp>
        <p:nvSpPr>
          <p:cNvPr id="2" name="Title 1"/>
          <p:cNvSpPr>
            <a:spLocks noGrp="1"/>
          </p:cNvSpPr>
          <p:nvPr>
            <p:ph type="title"/>
          </p:nvPr>
        </p:nvSpPr>
        <p:spPr>
          <a:xfrm>
            <a:off x="2693891" y="294200"/>
            <a:ext cx="8887371" cy="590400"/>
          </a:xfrm>
        </p:spPr>
        <p:txBody>
          <a:bodyPr/>
          <a:lstStyle>
            <a:lvl1pPr>
              <a:defRPr sz="2398">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2693890" y="1137921"/>
            <a:ext cx="2741454" cy="5018184"/>
          </a:xfrm>
        </p:spPr>
        <p:txBody>
          <a:bodyPr/>
          <a:lstStyle>
            <a:lvl1pPr marL="0" indent="0">
              <a:buNone/>
              <a:defRPr sz="1798">
                <a:solidFill>
                  <a:schemeClr val="bg1"/>
                </a:solidFill>
              </a:defRPr>
            </a:lvl1pPr>
            <a:lvl2pPr marL="356203" indent="0">
              <a:buNone/>
              <a:defRPr sz="1798">
                <a:solidFill>
                  <a:schemeClr val="bg1"/>
                </a:solidFill>
              </a:defRPr>
            </a:lvl2pPr>
            <a:lvl3pPr marL="712405" indent="0">
              <a:buNone/>
              <a:defRPr sz="1598">
                <a:solidFill>
                  <a:schemeClr val="bg1"/>
                </a:solidFill>
              </a:defRPr>
            </a:lvl3pPr>
            <a:lvl4pPr marL="1068608" indent="0">
              <a:buNone/>
              <a:defRPr sz="1398">
                <a:solidFill>
                  <a:schemeClr val="bg1"/>
                </a:solidFill>
              </a:defRPr>
            </a:lvl4pPr>
            <a:lvl5pPr marL="1424810" indent="0">
              <a:buNone/>
              <a:defRPr sz="1199">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4102" y="1137921"/>
            <a:ext cx="2802382" cy="5018184"/>
          </a:xfrm>
        </p:spPr>
        <p:txBody>
          <a:bodyPr numCol="1"/>
          <a:lstStyle>
            <a:lvl1pPr marL="0" indent="0">
              <a:buNone/>
              <a:defRPr sz="1398">
                <a:solidFill>
                  <a:schemeClr val="bg1"/>
                </a:solidFill>
              </a:defRPr>
            </a:lvl1pPr>
            <a:lvl2pPr marL="356203" indent="0">
              <a:buNone/>
              <a:defRPr sz="1798">
                <a:solidFill>
                  <a:schemeClr val="bg1"/>
                </a:solidFill>
              </a:defRPr>
            </a:lvl2pPr>
            <a:lvl3pPr marL="712405" indent="0">
              <a:buNone/>
              <a:defRPr sz="1598">
                <a:solidFill>
                  <a:schemeClr val="bg1"/>
                </a:solidFill>
              </a:defRPr>
            </a:lvl3pPr>
            <a:lvl4pPr marL="1068608" indent="0">
              <a:buNone/>
              <a:defRPr sz="1398">
                <a:solidFill>
                  <a:schemeClr val="bg1"/>
                </a:solidFill>
              </a:defRPr>
            </a:lvl4pPr>
            <a:lvl5pPr marL="1424810" indent="0">
              <a:buNone/>
              <a:defRPr sz="1199">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5241" y="1137922"/>
            <a:ext cx="2767159" cy="2796151"/>
          </a:xfrm>
        </p:spPr>
        <p:txBody>
          <a:bodyPr numCol="1"/>
          <a:lstStyle>
            <a:lvl1pPr marL="0" indent="0">
              <a:buNone/>
              <a:defRPr sz="1398">
                <a:solidFill>
                  <a:schemeClr val="bg1"/>
                </a:solidFill>
              </a:defRPr>
            </a:lvl1pPr>
            <a:lvl2pPr marL="356203" indent="0">
              <a:buNone/>
              <a:defRPr sz="1798">
                <a:solidFill>
                  <a:schemeClr val="bg1"/>
                </a:solidFill>
              </a:defRPr>
            </a:lvl2pPr>
            <a:lvl3pPr marL="712405" indent="0">
              <a:buNone/>
              <a:defRPr sz="1598">
                <a:solidFill>
                  <a:schemeClr val="bg1"/>
                </a:solidFill>
              </a:defRPr>
            </a:lvl3pPr>
            <a:lvl4pPr marL="1068608" indent="0">
              <a:buNone/>
              <a:defRPr sz="1398">
                <a:solidFill>
                  <a:schemeClr val="bg1"/>
                </a:solidFill>
              </a:defRPr>
            </a:lvl4pPr>
            <a:lvl5pPr marL="1424810" indent="0">
              <a:buNone/>
              <a:defRPr sz="1199">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3891" y="907750"/>
            <a:ext cx="8887371"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4" name="Date Placeholder 3">
            <a:extLst>
              <a:ext uri="{FF2B5EF4-FFF2-40B4-BE49-F238E27FC236}">
                <a16:creationId xmlns:a16="http://schemas.microsoft.com/office/drawing/2014/main" id="{457DDD53-DA5D-4F66-8EAA-913A40461E30}"/>
              </a:ext>
            </a:extLst>
          </p:cNvPr>
          <p:cNvSpPr>
            <a:spLocks noGrp="1"/>
          </p:cNvSpPr>
          <p:nvPr>
            <p:ph type="dt" sz="half" idx="13"/>
          </p:nvPr>
        </p:nvSpPr>
        <p:spPr/>
        <p:txBody>
          <a:bodyPr/>
          <a:lstStyle/>
          <a:p>
            <a:fld id="{B2FB67F6-71E2-4CE9-9767-63F7E639F73F}" type="datetime3">
              <a:rPr lang="en-US" smtClean="0"/>
              <a:t>12 April 2023</a:t>
            </a:fld>
            <a:endParaRPr lang="en-IN" dirty="0"/>
          </a:p>
        </p:txBody>
      </p:sp>
      <p:sp>
        <p:nvSpPr>
          <p:cNvPr id="6" name="Footer Placeholder 5">
            <a:extLst>
              <a:ext uri="{FF2B5EF4-FFF2-40B4-BE49-F238E27FC236}">
                <a16:creationId xmlns:a16="http://schemas.microsoft.com/office/drawing/2014/main" id="{89A18168-B280-402E-8310-35BC958D390B}"/>
              </a:ext>
            </a:extLst>
          </p:cNvPr>
          <p:cNvSpPr>
            <a:spLocks noGrp="1"/>
          </p:cNvSpPr>
          <p:nvPr>
            <p:ph type="ftr" sz="quarter" idx="14"/>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97D562B9-5194-4705-ABBD-89576E2CC7A3}"/>
              </a:ext>
            </a:extLst>
          </p:cNvPr>
          <p:cNvSpPr>
            <a:spLocks noGrp="1"/>
          </p:cNvSpPr>
          <p:nvPr>
            <p:ph type="sldNum" sz="quarter" idx="15"/>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752514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600" y="1137920"/>
            <a:ext cx="8234455" cy="4834800"/>
          </a:xfrm>
        </p:spPr>
        <p:txBody>
          <a:bodyPr/>
          <a:lstStyle>
            <a:lvl1pPr marL="0" indent="0">
              <a:spcBef>
                <a:spcPts val="0"/>
              </a:spcBef>
              <a:buNone/>
              <a:defRPr>
                <a:solidFill>
                  <a:schemeClr val="bg1"/>
                </a:solidFill>
              </a:defRPr>
            </a:lvl1pPr>
            <a:lvl2pPr marL="0" indent="0">
              <a:spcBef>
                <a:spcPts val="0"/>
              </a:spcBef>
              <a:buNone/>
              <a:defRPr sz="1798">
                <a:solidFill>
                  <a:schemeClr val="bg1"/>
                </a:solidFill>
              </a:defRPr>
            </a:lvl2pPr>
            <a:lvl3pPr marL="0" indent="0">
              <a:spcBef>
                <a:spcPts val="0"/>
              </a:spcBef>
              <a:buNone/>
              <a:defRPr sz="1598">
                <a:solidFill>
                  <a:schemeClr val="bg1"/>
                </a:solidFill>
              </a:defRPr>
            </a:lvl3pPr>
            <a:lvl4pPr marL="0" indent="0">
              <a:spcBef>
                <a:spcPts val="0"/>
              </a:spcBef>
              <a:buNone/>
              <a:defRPr sz="1398">
                <a:solidFill>
                  <a:schemeClr val="bg1"/>
                </a:solidFill>
              </a:defRPr>
            </a:lvl4pPr>
            <a:lvl5pPr marL="0" indent="0">
              <a:spcBef>
                <a:spcPts val="0"/>
              </a:spcBef>
              <a:buNone/>
              <a:defRPr sz="1199">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600"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p:txBody>
          <a:bodyPr/>
          <a:lstStyle/>
          <a:p>
            <a:fld id="{1E6D7102-DD97-4F84-8724-387B81A0E6ED}" type="datetime3">
              <a:rPr lang="en-US" smtClean="0"/>
              <a:t>12 April 2023</a:t>
            </a:fld>
            <a:endParaRPr lang="en-IN" dirty="0"/>
          </a:p>
        </p:txBody>
      </p:sp>
      <p:sp>
        <p:nvSpPr>
          <p:cNvPr id="5" name="Footer Placeholder 4">
            <a:extLst>
              <a:ext uri="{FF2B5EF4-FFF2-40B4-BE49-F238E27FC236}">
                <a16:creationId xmlns:a16="http://schemas.microsoft.com/office/drawing/2014/main" id="{2F02C3F7-BD0A-4AD4-95D8-328DA6F539AD}"/>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72978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616" y="2851522"/>
            <a:ext cx="4445485" cy="1202318"/>
          </a:xfrm>
        </p:spPr>
        <p:txBody>
          <a:bodyPr vert="horz" lIns="0" tIns="0" rIns="0" bIns="0" rtlCol="0" anchor="ctr" anchorCtr="0">
            <a:noAutofit/>
          </a:bodyPr>
          <a:lstStyle>
            <a:lvl1pPr marL="0" indent="0">
              <a:buNone/>
              <a:defRPr kumimoji="0" lang="en-IN" sz="3595"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203" marR="0" lvl="0" indent="-356203" defTabSz="1006718"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984443D1-37A3-4969-A6D3-4E99E05604B9}"/>
              </a:ext>
            </a:extLst>
          </p:cNvPr>
          <p:cNvSpPr>
            <a:spLocks noGrp="1"/>
          </p:cNvSpPr>
          <p:nvPr>
            <p:ph type="dt" sz="half" idx="11"/>
          </p:nvPr>
        </p:nvSpPr>
        <p:spPr/>
        <p:txBody>
          <a:bodyPr/>
          <a:lstStyle/>
          <a:p>
            <a:fld id="{C1498488-8765-4B8D-9D72-8E71718AE3EF}" type="datetime3">
              <a:rPr lang="en-US" smtClean="0"/>
              <a:t>12 April 2023</a:t>
            </a:fld>
            <a:endParaRPr lang="en-IN" dirty="0"/>
          </a:p>
        </p:txBody>
      </p:sp>
      <p:sp>
        <p:nvSpPr>
          <p:cNvPr id="3" name="Footer Placeholder 2">
            <a:extLst>
              <a:ext uri="{FF2B5EF4-FFF2-40B4-BE49-F238E27FC236}">
                <a16:creationId xmlns:a16="http://schemas.microsoft.com/office/drawing/2014/main" id="{61AB04F4-59F4-4102-9BBD-DB62B48E184D}"/>
              </a:ext>
            </a:extLst>
          </p:cNvPr>
          <p:cNvSpPr>
            <a:spLocks noGrp="1"/>
          </p:cNvSpPr>
          <p:nvPr>
            <p:ph type="ftr" sz="quarter" idx="12"/>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E499AB0A-887B-46B8-BA72-781970F002C7}"/>
              </a:ext>
            </a:extLst>
          </p:cNvPr>
          <p:cNvSpPr>
            <a:spLocks noGrp="1"/>
          </p:cNvSpPr>
          <p:nvPr>
            <p:ph type="sldNum" sz="quarter" idx="13"/>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557975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3939" y="0"/>
            <a:ext cx="5968061" cy="6858000"/>
          </a:xfrm>
        </p:spPr>
        <p:txBody>
          <a:bodyPr/>
          <a:lstStyle/>
          <a:p>
            <a:r>
              <a:rPr lang="en-US" dirty="0"/>
              <a:t>Click icon to add picture</a:t>
            </a:r>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513" y="2578744"/>
            <a:ext cx="4535597" cy="1055708"/>
          </a:xfrm>
        </p:spPr>
        <p:txBody>
          <a:bodyPr/>
          <a:lstStyle>
            <a:lvl1pPr marL="0" indent="0">
              <a:buNone/>
              <a:defRPr sz="2997"/>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513" y="3840384"/>
            <a:ext cx="4535597" cy="1055708"/>
          </a:xfrm>
        </p:spPr>
        <p:txBody>
          <a:bodyPr/>
          <a:lstStyle>
            <a:lvl1pPr marL="0" indent="0">
              <a:buNone/>
              <a:defRPr sz="1598"/>
            </a:lvl1pPr>
          </a:lstStyle>
          <a:p>
            <a:pPr lvl="0"/>
            <a:r>
              <a:rPr lang="en-IN" dirty="0"/>
              <a:t>text</a:t>
            </a:r>
          </a:p>
        </p:txBody>
      </p:sp>
      <p:sp>
        <p:nvSpPr>
          <p:cNvPr id="2" name="Date Placeholder 1">
            <a:extLst>
              <a:ext uri="{FF2B5EF4-FFF2-40B4-BE49-F238E27FC236}">
                <a16:creationId xmlns:a16="http://schemas.microsoft.com/office/drawing/2014/main" id="{F656DB61-969F-46BA-942C-3600269FA4D1}"/>
              </a:ext>
            </a:extLst>
          </p:cNvPr>
          <p:cNvSpPr>
            <a:spLocks noGrp="1"/>
          </p:cNvSpPr>
          <p:nvPr>
            <p:ph type="dt" sz="half" idx="13"/>
          </p:nvPr>
        </p:nvSpPr>
        <p:spPr/>
        <p:txBody>
          <a:bodyPr/>
          <a:lstStyle/>
          <a:p>
            <a:fld id="{70698E0F-C516-4EA3-9B7A-A60925844285}" type="datetime3">
              <a:rPr lang="en-US" smtClean="0"/>
              <a:t>12 April 2023</a:t>
            </a:fld>
            <a:endParaRPr lang="en-IN" dirty="0"/>
          </a:p>
        </p:txBody>
      </p:sp>
      <p:sp>
        <p:nvSpPr>
          <p:cNvPr id="3" name="Footer Placeholder 2">
            <a:extLst>
              <a:ext uri="{FF2B5EF4-FFF2-40B4-BE49-F238E27FC236}">
                <a16:creationId xmlns:a16="http://schemas.microsoft.com/office/drawing/2014/main" id="{C7C562FF-E912-4424-B259-AED677C026AF}"/>
              </a:ext>
            </a:extLst>
          </p:cNvPr>
          <p:cNvSpPr>
            <a:spLocks noGrp="1"/>
          </p:cNvSpPr>
          <p:nvPr>
            <p:ph type="ftr" sz="quarter" idx="14"/>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E82C1B82-1A85-4CFD-98C3-C21698A96B67}"/>
              </a:ext>
            </a:extLst>
          </p:cNvPr>
          <p:cNvSpPr>
            <a:spLocks noGrp="1"/>
          </p:cNvSpPr>
          <p:nvPr>
            <p:ph type="sldNum" sz="quarter" idx="15"/>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801046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600" y="1137921"/>
            <a:ext cx="4954925" cy="4267457"/>
          </a:xfrm>
        </p:spPr>
        <p:txBody>
          <a:bodyPr/>
          <a:lstStyle/>
          <a:p>
            <a:r>
              <a:rPr lang="en-US" dirty="0"/>
              <a:t>Click icon to add table</a:t>
            </a:r>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29748" y="3813288"/>
            <a:ext cx="3087667" cy="180000"/>
          </a:xfrm>
        </p:spPr>
        <p:txBody>
          <a:bodyPr/>
          <a:lstStyle>
            <a:lvl1pPr marL="0" indent="0">
              <a:buNone/>
              <a:defRPr sz="1199">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29748" y="4055931"/>
            <a:ext cx="3087667" cy="180000"/>
          </a:xfrm>
        </p:spPr>
        <p:txBody>
          <a:bodyPr/>
          <a:lstStyle>
            <a:lvl1pPr marL="0" indent="0">
              <a:buNone/>
              <a:defRPr sz="1199">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19821" y="3578084"/>
            <a:ext cx="778554" cy="778959"/>
          </a:xfrm>
          <a:prstGeom prst="ellipse">
            <a:avLst/>
          </a:prstGeom>
        </p:spPr>
        <p:txBody>
          <a:bodyPr anchor="ctr"/>
          <a:lstStyle>
            <a:lvl1pPr marL="0" indent="0" algn="ctr">
              <a:buNone/>
              <a:defRPr sz="899">
                <a:solidFill>
                  <a:schemeClr val="bg1"/>
                </a:solidFill>
              </a:defRPr>
            </a:lvl1pPr>
          </a:lstStyle>
          <a:p>
            <a:r>
              <a:rPr lang="en-US" dirty="0"/>
              <a:t>Click icon to add picture</a:t>
            </a:r>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19821" y="1137920"/>
            <a:ext cx="5462580"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19821" y="1635009"/>
            <a:ext cx="5462580" cy="1611554"/>
          </a:xfrm>
        </p:spPr>
        <p:txBody>
          <a:bodyPr/>
          <a:lstStyle>
            <a:lvl1pPr marL="0" indent="0">
              <a:buNone/>
              <a:defRPr sz="1598"/>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600" y="907750"/>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8" noProof="0" dirty="0">
              <a:solidFill>
                <a:schemeClr val="bg1"/>
              </a:solidFill>
            </a:endParaRPr>
          </a:p>
        </p:txBody>
      </p:sp>
      <p:sp>
        <p:nvSpPr>
          <p:cNvPr id="3" name="Date Placeholder 2">
            <a:extLst>
              <a:ext uri="{FF2B5EF4-FFF2-40B4-BE49-F238E27FC236}">
                <a16:creationId xmlns:a16="http://schemas.microsoft.com/office/drawing/2014/main" id="{C5822E28-B24F-4CF6-8F50-70ED7C22A114}"/>
              </a:ext>
            </a:extLst>
          </p:cNvPr>
          <p:cNvSpPr>
            <a:spLocks noGrp="1"/>
          </p:cNvSpPr>
          <p:nvPr>
            <p:ph type="dt" sz="half" idx="19"/>
          </p:nvPr>
        </p:nvSpPr>
        <p:spPr/>
        <p:txBody>
          <a:bodyPr/>
          <a:lstStyle/>
          <a:p>
            <a:fld id="{A30B5B11-3029-4BDF-9283-90F5215BC815}" type="datetime3">
              <a:rPr lang="en-US" smtClean="0"/>
              <a:t>12 April 2023</a:t>
            </a:fld>
            <a:endParaRPr lang="en-IN" dirty="0"/>
          </a:p>
        </p:txBody>
      </p:sp>
      <p:sp>
        <p:nvSpPr>
          <p:cNvPr id="4" name="Footer Placeholder 3">
            <a:extLst>
              <a:ext uri="{FF2B5EF4-FFF2-40B4-BE49-F238E27FC236}">
                <a16:creationId xmlns:a16="http://schemas.microsoft.com/office/drawing/2014/main" id="{6865E1CD-A05B-41DC-B488-E4BA204E7AE5}"/>
              </a:ext>
            </a:extLst>
          </p:cNvPr>
          <p:cNvSpPr>
            <a:spLocks noGrp="1"/>
          </p:cNvSpPr>
          <p:nvPr>
            <p:ph type="ftr" sz="quarter" idx="20"/>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5716ABDB-CF45-4001-9487-F3BA3DD8DACD}"/>
              </a:ext>
            </a:extLst>
          </p:cNvPr>
          <p:cNvSpPr>
            <a:spLocks noGrp="1"/>
          </p:cNvSpPr>
          <p:nvPr>
            <p:ph type="sldNum" sz="quarter" idx="21"/>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527805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94200"/>
            <a:ext cx="10972800" cy="59088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609601" y="1137920"/>
            <a:ext cx="109728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Date Placeholder 3">
            <a:extLst>
              <a:ext uri="{FF2B5EF4-FFF2-40B4-BE49-F238E27FC236}">
                <a16:creationId xmlns:a16="http://schemas.microsoft.com/office/drawing/2014/main" id="{600772EA-C6B0-4F5D-AA59-01C0858EFADB}"/>
              </a:ext>
            </a:extLst>
          </p:cNvPr>
          <p:cNvSpPr>
            <a:spLocks noGrp="1"/>
          </p:cNvSpPr>
          <p:nvPr>
            <p:ph type="dt" sz="half" idx="2"/>
          </p:nvPr>
        </p:nvSpPr>
        <p:spPr>
          <a:xfrm>
            <a:off x="1428184" y="6471244"/>
            <a:ext cx="1190638" cy="180000"/>
          </a:xfrm>
          <a:prstGeom prst="rect">
            <a:avLst/>
          </a:prstGeom>
        </p:spPr>
        <p:txBody>
          <a:bodyPr vert="horz" lIns="0" tIns="0" rIns="0" bIns="0" rtlCol="0" anchor="ctr"/>
          <a:lstStyle>
            <a:lvl1pPr marL="0" algn="l" defTabSz="913340" rtl="0" eaLnBrk="1" latinLnBrk="0" hangingPunct="1">
              <a:defRPr lang="en-IN" sz="799" kern="1200" smtClean="0">
                <a:solidFill>
                  <a:schemeClr val="bg1"/>
                </a:solidFill>
                <a:latin typeface="EYInterstate" panose="02000503020000020004" pitchFamily="2" charset="0"/>
                <a:ea typeface="+mn-ea"/>
                <a:cs typeface="+mn-cs"/>
              </a:defRPr>
            </a:lvl1pPr>
          </a:lstStyle>
          <a:p>
            <a:fld id="{CD05BAC6-7084-4B5E-A926-4CA635F89C64}" type="datetime3">
              <a:rPr lang="en-US" smtClean="0"/>
              <a:t>12 April 2023</a:t>
            </a:fld>
            <a:endParaRPr lang="en-IN" dirty="0"/>
          </a:p>
        </p:txBody>
      </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3237502" y="6471244"/>
            <a:ext cx="3084494" cy="180000"/>
          </a:xfrm>
          <a:prstGeom prst="rect">
            <a:avLst/>
          </a:prstGeom>
        </p:spPr>
        <p:txBody>
          <a:bodyPr vert="horz" lIns="0" tIns="0" rIns="0" bIns="0" rtlCol="0" anchor="ctr"/>
          <a:lstStyle>
            <a:lvl1pPr marL="0" algn="l" defTabSz="913340" rtl="0" eaLnBrk="1" latinLnBrk="0" hangingPunct="1">
              <a:defRPr lang="en-IN" sz="799" kern="1200" dirty="0">
                <a:solidFill>
                  <a:schemeClr val="bg1"/>
                </a:solidFill>
                <a:latin typeface="EYInterstate" panose="02000503020000020004" pitchFamily="2" charset="0"/>
                <a:ea typeface="+mn-ea"/>
                <a:cs typeface="+mn-cs"/>
              </a:defRPr>
            </a:lvl1pPr>
          </a:lstStyle>
          <a:p>
            <a:r>
              <a:rPr lang="en-US" dirty="0"/>
              <a:t>Presentation title</a:t>
            </a:r>
          </a:p>
        </p:txBody>
      </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616900" y="6471244"/>
            <a:ext cx="662721" cy="180000"/>
          </a:xfrm>
          <a:prstGeom prst="rect">
            <a:avLst/>
          </a:prstGeom>
        </p:spPr>
        <p:txBody>
          <a:bodyPr vert="horz" lIns="0" tIns="0" rIns="0" bIns="0" rtlCol="0" anchor="ctr"/>
          <a:lstStyle>
            <a:lvl1pPr marL="0" algn="l" defTabSz="913340" rtl="0" eaLnBrk="1" latinLnBrk="0" hangingPunct="1">
              <a:defRPr lang="en-IN" sz="799" kern="1200" smtClean="0">
                <a:solidFill>
                  <a:schemeClr val="bg1"/>
                </a:solidFill>
                <a:latin typeface="EYInterstate" panose="02000503020000020004" pitchFamily="2" charset="0"/>
                <a:ea typeface="+mn-ea"/>
                <a:cs typeface="+mn-cs"/>
              </a:defRPr>
            </a:lvl1p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409504338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 id="2147483695" r:id="rId31"/>
    <p:sldLayoutId id="2147483696" r:id="rId32"/>
    <p:sldLayoutId id="2147483697" r:id="rId33"/>
    <p:sldLayoutId id="2147483698" r:id="rId34"/>
    <p:sldLayoutId id="2147483699" r:id="rId35"/>
    <p:sldLayoutId id="2147483700" r:id="rId36"/>
    <p:sldLayoutId id="2147483701" r:id="rId37"/>
    <p:sldLayoutId id="2147483702" r:id="rId38"/>
    <p:sldLayoutId id="2147483703" r:id="rId39"/>
    <p:sldLayoutId id="2147483704" r:id="rId40"/>
    <p:sldLayoutId id="2147483705" r:id="rId41"/>
    <p:sldLayoutId id="2147483706" r:id="rId42"/>
    <p:sldLayoutId id="2147483707" r:id="rId43"/>
    <p:sldLayoutId id="2147483708" r:id="rId44"/>
    <p:sldLayoutId id="2147483709" r:id="rId45"/>
    <p:sldLayoutId id="2147483710" r:id="rId46"/>
    <p:sldLayoutId id="2147483711" r:id="rId47"/>
  </p:sldLayoutIdLst>
  <p:hf hdr="0"/>
  <p:txStyles>
    <p:titleStyle>
      <a:lvl1pPr algn="l" defTabSz="913340" rtl="0" eaLnBrk="1" latinLnBrk="0" hangingPunct="1">
        <a:lnSpc>
          <a:spcPct val="85000"/>
        </a:lnSpc>
        <a:spcBef>
          <a:spcPct val="0"/>
        </a:spcBef>
        <a:buNone/>
        <a:defRPr sz="2398" b="0" kern="1200">
          <a:solidFill>
            <a:schemeClr val="bg1"/>
          </a:solidFill>
          <a:latin typeface="EYInterstate Light" panose="02000506000000020004" pitchFamily="2" charset="0"/>
          <a:ea typeface="+mj-ea"/>
          <a:cs typeface="Arial" pitchFamily="34" charset="0"/>
        </a:defRPr>
      </a:lvl1pPr>
    </p:titleStyle>
    <p:bodyStyle>
      <a:lvl1pPr marL="356203" indent="-356203" algn="l" defTabSz="913340" rtl="0" eaLnBrk="1" latinLnBrk="0" hangingPunct="1">
        <a:spcBef>
          <a:spcPct val="20000"/>
        </a:spcBef>
        <a:buClr>
          <a:schemeClr val="tx2"/>
        </a:buClr>
        <a:buSzPct val="110000"/>
        <a:buFont typeface="EYInterstate Light" panose="02000506000000020004" pitchFamily="2" charset="0"/>
        <a:buChar char="•"/>
        <a:defRPr sz="1998" kern="1200">
          <a:solidFill>
            <a:schemeClr val="bg1"/>
          </a:solidFill>
          <a:latin typeface="EYInterstate Light" panose="02000506000000020004" pitchFamily="2" charset="0"/>
          <a:ea typeface="+mn-ea"/>
          <a:cs typeface="+mn-cs"/>
        </a:defRPr>
      </a:lvl1pPr>
      <a:lvl2pPr marL="712405" indent="-356203" algn="l" defTabSz="913340" rtl="0" eaLnBrk="1" latinLnBrk="0" hangingPunct="1">
        <a:spcBef>
          <a:spcPct val="20000"/>
        </a:spcBef>
        <a:buClr>
          <a:schemeClr val="tx2"/>
        </a:buClr>
        <a:buSzPct val="110000"/>
        <a:buFont typeface="EYInterstate Light" panose="02000506000000020004" pitchFamily="2" charset="0"/>
        <a:buChar char="•"/>
        <a:defRPr sz="1798" kern="1200">
          <a:solidFill>
            <a:schemeClr val="bg1"/>
          </a:solidFill>
          <a:latin typeface="EYInterstate Light" panose="02000506000000020004" pitchFamily="2" charset="0"/>
          <a:ea typeface="+mn-ea"/>
          <a:cs typeface="+mn-cs"/>
        </a:defRPr>
      </a:lvl2pPr>
      <a:lvl3pPr marL="1068608" indent="-356203" algn="l" defTabSz="913340" rtl="0" eaLnBrk="1" latinLnBrk="0" hangingPunct="1">
        <a:spcBef>
          <a:spcPct val="20000"/>
        </a:spcBef>
        <a:buClr>
          <a:schemeClr val="tx2"/>
        </a:buClr>
        <a:buSzPct val="110000"/>
        <a:buFont typeface="EYInterstate Light" panose="02000506000000020004" pitchFamily="2" charset="0"/>
        <a:buChar char="•"/>
        <a:defRPr sz="1598" kern="1200">
          <a:solidFill>
            <a:schemeClr val="bg1"/>
          </a:solidFill>
          <a:latin typeface="EYInterstate Light" panose="02000506000000020004" pitchFamily="2" charset="0"/>
          <a:ea typeface="+mn-ea"/>
          <a:cs typeface="+mn-cs"/>
        </a:defRPr>
      </a:lvl3pPr>
      <a:lvl4pPr marL="1424810" indent="-356203" algn="l" defTabSz="913340" rtl="0" eaLnBrk="1" latinLnBrk="0" hangingPunct="1">
        <a:spcBef>
          <a:spcPct val="20000"/>
        </a:spcBef>
        <a:buClr>
          <a:schemeClr val="tx2"/>
        </a:buClr>
        <a:buSzPct val="110000"/>
        <a:buFont typeface="EYInterstate Light" panose="02000506000000020004" pitchFamily="2" charset="0"/>
        <a:buChar char="•"/>
        <a:defRPr sz="1398" kern="1200">
          <a:solidFill>
            <a:schemeClr val="bg1"/>
          </a:solidFill>
          <a:latin typeface="EYInterstate Light" panose="02000506000000020004" pitchFamily="2" charset="0"/>
          <a:ea typeface="+mn-ea"/>
          <a:cs typeface="+mn-cs"/>
        </a:defRPr>
      </a:lvl4pPr>
      <a:lvl5pPr marL="1781012" indent="-356203" algn="l" defTabSz="913340"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1684" indent="-228335" algn="l" defTabSz="913340" rtl="0" eaLnBrk="1" latinLnBrk="0" hangingPunct="1">
        <a:spcBef>
          <a:spcPct val="20000"/>
        </a:spcBef>
        <a:buFont typeface="Arial" pitchFamily="34" charset="0"/>
        <a:buChar char="•"/>
        <a:defRPr sz="1998" kern="1200">
          <a:solidFill>
            <a:schemeClr val="tx1"/>
          </a:solidFill>
          <a:latin typeface="+mn-lt"/>
          <a:ea typeface="+mn-ea"/>
          <a:cs typeface="+mn-cs"/>
        </a:defRPr>
      </a:lvl6pPr>
      <a:lvl7pPr marL="2968354" indent="-228335" algn="l" defTabSz="913340" rtl="0" eaLnBrk="1" latinLnBrk="0" hangingPunct="1">
        <a:spcBef>
          <a:spcPct val="20000"/>
        </a:spcBef>
        <a:buFont typeface="Arial" pitchFamily="34" charset="0"/>
        <a:buChar char="•"/>
        <a:defRPr sz="1998" kern="1200">
          <a:solidFill>
            <a:schemeClr val="tx1"/>
          </a:solidFill>
          <a:latin typeface="+mn-lt"/>
          <a:ea typeface="+mn-ea"/>
          <a:cs typeface="+mn-cs"/>
        </a:defRPr>
      </a:lvl7pPr>
      <a:lvl8pPr marL="3425023" indent="-228335" algn="l" defTabSz="913340" rtl="0" eaLnBrk="1" latinLnBrk="0" hangingPunct="1">
        <a:spcBef>
          <a:spcPct val="20000"/>
        </a:spcBef>
        <a:buFont typeface="Arial" pitchFamily="34" charset="0"/>
        <a:buChar char="•"/>
        <a:defRPr sz="1998" kern="1200">
          <a:solidFill>
            <a:schemeClr val="tx1"/>
          </a:solidFill>
          <a:latin typeface="+mn-lt"/>
          <a:ea typeface="+mn-ea"/>
          <a:cs typeface="+mn-cs"/>
        </a:defRPr>
      </a:lvl8pPr>
      <a:lvl9pPr marL="3881693" indent="-228335" algn="l" defTabSz="913340" rtl="0" eaLnBrk="1" latinLnBrk="0" hangingPunct="1">
        <a:spcBef>
          <a:spcPct val="20000"/>
        </a:spcBef>
        <a:buFont typeface="Arial" pitchFamily="34" charset="0"/>
        <a:buChar char="•"/>
        <a:defRPr sz="1998" kern="1200">
          <a:solidFill>
            <a:schemeClr val="tx1"/>
          </a:solidFill>
          <a:latin typeface="+mn-lt"/>
          <a:ea typeface="+mn-ea"/>
          <a:cs typeface="+mn-cs"/>
        </a:defRPr>
      </a:lvl9pPr>
    </p:bodyStyle>
    <p:otherStyle>
      <a:defPPr>
        <a:defRPr lang="en-US"/>
      </a:defPPr>
      <a:lvl1pPr marL="0" algn="l" defTabSz="913340" rtl="0" eaLnBrk="1" latinLnBrk="0" hangingPunct="1">
        <a:defRPr sz="1798" kern="1200">
          <a:solidFill>
            <a:schemeClr val="tx1"/>
          </a:solidFill>
          <a:latin typeface="+mn-lt"/>
          <a:ea typeface="+mn-ea"/>
          <a:cs typeface="+mn-cs"/>
        </a:defRPr>
      </a:lvl1pPr>
      <a:lvl2pPr marL="456670" algn="l" defTabSz="913340" rtl="0" eaLnBrk="1" latinLnBrk="0" hangingPunct="1">
        <a:defRPr sz="1798" kern="1200">
          <a:solidFill>
            <a:schemeClr val="tx1"/>
          </a:solidFill>
          <a:latin typeface="+mn-lt"/>
          <a:ea typeface="+mn-ea"/>
          <a:cs typeface="+mn-cs"/>
        </a:defRPr>
      </a:lvl2pPr>
      <a:lvl3pPr marL="913340" algn="l" defTabSz="913340" rtl="0" eaLnBrk="1" latinLnBrk="0" hangingPunct="1">
        <a:defRPr sz="1798" kern="1200">
          <a:solidFill>
            <a:schemeClr val="tx1"/>
          </a:solidFill>
          <a:latin typeface="+mn-lt"/>
          <a:ea typeface="+mn-ea"/>
          <a:cs typeface="+mn-cs"/>
        </a:defRPr>
      </a:lvl3pPr>
      <a:lvl4pPr marL="1370009" algn="l" defTabSz="913340" rtl="0" eaLnBrk="1" latinLnBrk="0" hangingPunct="1">
        <a:defRPr sz="1798" kern="1200">
          <a:solidFill>
            <a:schemeClr val="tx1"/>
          </a:solidFill>
          <a:latin typeface="+mn-lt"/>
          <a:ea typeface="+mn-ea"/>
          <a:cs typeface="+mn-cs"/>
        </a:defRPr>
      </a:lvl4pPr>
      <a:lvl5pPr marL="1826679" algn="l" defTabSz="913340" rtl="0" eaLnBrk="1" latinLnBrk="0" hangingPunct="1">
        <a:defRPr sz="1798" kern="1200">
          <a:solidFill>
            <a:schemeClr val="tx1"/>
          </a:solidFill>
          <a:latin typeface="+mn-lt"/>
          <a:ea typeface="+mn-ea"/>
          <a:cs typeface="+mn-cs"/>
        </a:defRPr>
      </a:lvl5pPr>
      <a:lvl6pPr marL="2283349" algn="l" defTabSz="913340" rtl="0" eaLnBrk="1" latinLnBrk="0" hangingPunct="1">
        <a:defRPr sz="1798" kern="1200">
          <a:solidFill>
            <a:schemeClr val="tx1"/>
          </a:solidFill>
          <a:latin typeface="+mn-lt"/>
          <a:ea typeface="+mn-ea"/>
          <a:cs typeface="+mn-cs"/>
        </a:defRPr>
      </a:lvl6pPr>
      <a:lvl7pPr marL="2740019" algn="l" defTabSz="913340" rtl="0" eaLnBrk="1" latinLnBrk="0" hangingPunct="1">
        <a:defRPr sz="1798" kern="1200">
          <a:solidFill>
            <a:schemeClr val="tx1"/>
          </a:solidFill>
          <a:latin typeface="+mn-lt"/>
          <a:ea typeface="+mn-ea"/>
          <a:cs typeface="+mn-cs"/>
        </a:defRPr>
      </a:lvl7pPr>
      <a:lvl8pPr marL="3196689" algn="l" defTabSz="913340" rtl="0" eaLnBrk="1" latinLnBrk="0" hangingPunct="1">
        <a:defRPr sz="1798" kern="1200">
          <a:solidFill>
            <a:schemeClr val="tx1"/>
          </a:solidFill>
          <a:latin typeface="+mn-lt"/>
          <a:ea typeface="+mn-ea"/>
          <a:cs typeface="+mn-cs"/>
        </a:defRPr>
      </a:lvl8pPr>
      <a:lvl9pPr marL="3653358" algn="l" defTabSz="913340" rtl="0" eaLnBrk="1" latinLnBrk="0" hangingPunct="1">
        <a:defRPr sz="179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enterpriseitworld.com/july-issue-2022/"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7.xml"/><Relationship Id="rId5" Type="http://schemas.openxmlformats.org/officeDocument/2006/relationships/image" Target="../media/image19.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ctrTitle"/>
          </p:nvPr>
        </p:nvSpPr>
        <p:spPr>
          <a:xfrm>
            <a:off x="775100" y="1954221"/>
            <a:ext cx="4590002" cy="979702"/>
          </a:xfrm>
        </p:spPr>
        <p:txBody>
          <a:bodyPr>
            <a:normAutofit fontScale="90000"/>
          </a:bodyPr>
          <a:lstStyle/>
          <a:p>
            <a:r>
              <a:rPr lang="en-GB" b="1" dirty="0">
                <a:solidFill>
                  <a:srgbClr val="2E2E38"/>
                </a:solidFill>
              </a:rPr>
              <a:t>Amey Subhash Lakeshri</a:t>
            </a:r>
            <a:br>
              <a:rPr lang="en-GB" b="1" dirty="0">
                <a:solidFill>
                  <a:srgbClr val="2E2E38"/>
                </a:solidFill>
              </a:rPr>
            </a:br>
            <a:br>
              <a:rPr lang="en-GB" b="1" dirty="0">
                <a:solidFill>
                  <a:srgbClr val="2E2E38"/>
                </a:solidFill>
              </a:rPr>
            </a:br>
            <a:br>
              <a:rPr lang="en-GB" b="1" dirty="0">
                <a:solidFill>
                  <a:srgbClr val="2E2E38"/>
                </a:solidFill>
              </a:rPr>
            </a:br>
            <a:br>
              <a:rPr lang="en-GB" sz="1300" b="1" dirty="0">
                <a:solidFill>
                  <a:srgbClr val="2E2E38"/>
                </a:solidFill>
                <a:latin typeface="EYInterstate" panose="02000503020000020004" pitchFamily="2" charset="0"/>
              </a:rPr>
            </a:br>
            <a:r>
              <a:rPr lang="en-GB" sz="1300" b="1" dirty="0">
                <a:solidFill>
                  <a:srgbClr val="2E2E38"/>
                </a:solidFill>
                <a:latin typeface="EYInterstate" panose="02000503020000020004" pitchFamily="2" charset="0"/>
              </a:rPr>
              <a:t>Email: </a:t>
            </a:r>
            <a:r>
              <a:rPr lang="en-GB" sz="1300" dirty="0">
                <a:solidFill>
                  <a:srgbClr val="2E2E38"/>
                </a:solidFill>
                <a:latin typeface="EYInterstate" panose="02000503020000020004" pitchFamily="2" charset="0"/>
              </a:rPr>
              <a:t>amey.lakeshri@in.ey.com</a:t>
            </a:r>
            <a:br>
              <a:rPr lang="en-GB" sz="1300" b="1" dirty="0">
                <a:solidFill>
                  <a:srgbClr val="2E2E38"/>
                </a:solidFill>
                <a:latin typeface="EYInterstate" panose="02000503020000020004" pitchFamily="2" charset="0"/>
              </a:rPr>
            </a:br>
            <a:r>
              <a:rPr lang="en-GB" sz="1300" b="1" dirty="0">
                <a:solidFill>
                  <a:srgbClr val="2E2E38"/>
                </a:solidFill>
                <a:latin typeface="EYInterstate" panose="02000503020000020004" pitchFamily="2" charset="0"/>
              </a:rPr>
              <a:t>Contact: </a:t>
            </a:r>
            <a:r>
              <a:rPr lang="en-GB" sz="1300" dirty="0">
                <a:solidFill>
                  <a:srgbClr val="2E2E38"/>
                </a:solidFill>
                <a:latin typeface="EYInterstate" panose="02000503020000020004" pitchFamily="2" charset="0"/>
              </a:rPr>
              <a:t>+91 9892632393</a:t>
            </a:r>
            <a:br>
              <a:rPr lang="en-GB" sz="1300" dirty="0">
                <a:solidFill>
                  <a:srgbClr val="2E2E38"/>
                </a:solidFill>
                <a:latin typeface="EYInterstate" panose="02000503020000020004" pitchFamily="2" charset="0"/>
              </a:rPr>
            </a:br>
            <a:r>
              <a:rPr lang="en-GB" sz="1300" b="1" dirty="0" err="1">
                <a:solidFill>
                  <a:srgbClr val="2E2E38"/>
                </a:solidFill>
                <a:latin typeface="EYInterstate" panose="02000503020000020004" pitchFamily="2" charset="0"/>
              </a:rPr>
              <a:t>Linkedin</a:t>
            </a:r>
            <a:r>
              <a:rPr lang="en-GB" sz="1300" b="1" dirty="0">
                <a:solidFill>
                  <a:srgbClr val="2E2E38"/>
                </a:solidFill>
                <a:latin typeface="EYInterstate" panose="02000503020000020004" pitchFamily="2" charset="0"/>
              </a:rPr>
              <a:t>: </a:t>
            </a:r>
            <a:r>
              <a:rPr lang="en-GB" sz="1300" dirty="0">
                <a:solidFill>
                  <a:srgbClr val="2E2E38"/>
                </a:solidFill>
                <a:latin typeface="EYInterstate" panose="02000503020000020004" pitchFamily="2" charset="0"/>
              </a:rPr>
              <a:t>linkedin.com/in/amey-subhash-lakeshri-321211107</a:t>
            </a:r>
            <a:endParaRPr lang="en-GB" sz="1200" dirty="0">
              <a:solidFill>
                <a:srgbClr val="2E2E38"/>
              </a:solidFill>
              <a:latin typeface="EYInterstate" panose="02000503020000020004" pitchFamily="2" charset="0"/>
            </a:endParaRPr>
          </a:p>
        </p:txBody>
      </p:sp>
      <p:sp>
        <p:nvSpPr>
          <p:cNvPr id="17" name="Subtitle 2"/>
          <p:cNvSpPr>
            <a:spLocks noGrp="1"/>
          </p:cNvSpPr>
          <p:nvPr>
            <p:ph type="subTitle" idx="1"/>
          </p:nvPr>
        </p:nvSpPr>
        <p:spPr>
          <a:xfrm>
            <a:off x="775100" y="4009806"/>
            <a:ext cx="4326679" cy="979702"/>
          </a:xfrm>
        </p:spPr>
        <p:txBody>
          <a:bodyPr>
            <a:normAutofit/>
          </a:bodyPr>
          <a:lstStyle/>
          <a:p>
            <a:pPr lvl="1"/>
            <a:r>
              <a:rPr lang="en-GB" dirty="0">
                <a:solidFill>
                  <a:srgbClr val="2E2E38"/>
                </a:solidFill>
                <a:latin typeface="EYInterstate Light" panose="02000506000000020004" pitchFamily="2" charset="0"/>
              </a:rPr>
              <a:t>2023</a:t>
            </a:r>
          </a:p>
        </p:txBody>
      </p:sp>
    </p:spTree>
    <p:extLst>
      <p:ext uri="{BB962C8B-B14F-4D97-AF65-F5344CB8AC3E}">
        <p14:creationId xmlns:p14="http://schemas.microsoft.com/office/powerpoint/2010/main" val="1242318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A04858-E3FF-477D-848E-2D1EF4C40613}"/>
              </a:ext>
            </a:extLst>
          </p:cNvPr>
          <p:cNvSpPr>
            <a:spLocks noGrp="1"/>
          </p:cNvSpPr>
          <p:nvPr>
            <p:ph type="title"/>
          </p:nvPr>
        </p:nvSpPr>
        <p:spPr/>
        <p:txBody>
          <a:bodyPr/>
          <a:lstStyle/>
          <a:p>
            <a:r>
              <a:rPr lang="en-IN" dirty="0"/>
              <a:t>Profile</a:t>
            </a:r>
          </a:p>
        </p:txBody>
      </p:sp>
      <p:sp>
        <p:nvSpPr>
          <p:cNvPr id="17" name="object 4">
            <a:extLst>
              <a:ext uri="{FF2B5EF4-FFF2-40B4-BE49-F238E27FC236}">
                <a16:creationId xmlns:a16="http://schemas.microsoft.com/office/drawing/2014/main" id="{04A76F78-A0D8-49A3-82A2-49509291B3F9}"/>
              </a:ext>
            </a:extLst>
          </p:cNvPr>
          <p:cNvSpPr txBox="1">
            <a:spLocks/>
          </p:cNvSpPr>
          <p:nvPr/>
        </p:nvSpPr>
        <p:spPr>
          <a:xfrm>
            <a:off x="2750791" y="1056629"/>
            <a:ext cx="8495371" cy="1230464"/>
          </a:xfrm>
          <a:prstGeom prst="rect">
            <a:avLst/>
          </a:prstGeom>
        </p:spPr>
        <p:txBody>
          <a:bodyPr vert="horz" wrap="square" lIns="0" tIns="243204" rIns="0" bIns="0" rtlCol="0" anchor="t" anchorCtr="0">
            <a:spAutoFit/>
          </a:bodyPr>
          <a:lstStyle>
            <a:lvl1pPr algn="l" defTabSz="913340" rtl="0" eaLnBrk="1" latinLnBrk="0" hangingPunct="1">
              <a:lnSpc>
                <a:spcPct val="85000"/>
              </a:lnSpc>
              <a:spcBef>
                <a:spcPct val="0"/>
              </a:spcBef>
              <a:buNone/>
              <a:defRPr sz="2539" b="0" kern="1200">
                <a:solidFill>
                  <a:schemeClr val="bg1"/>
                </a:solidFill>
                <a:latin typeface="EYInterstate Light" panose="02000506000000020004" pitchFamily="2" charset="0"/>
                <a:ea typeface="+mj-ea"/>
                <a:cs typeface="Arial" pitchFamily="34" charset="0"/>
              </a:defRPr>
            </a:lvl1pPr>
          </a:lstStyle>
          <a:p>
            <a:pPr marL="12700">
              <a:lnSpc>
                <a:spcPct val="100000"/>
              </a:lnSpc>
              <a:spcBef>
                <a:spcPts val="1914"/>
              </a:spcBef>
            </a:pPr>
            <a:r>
              <a:rPr lang="en-IN" sz="2000" b="1" dirty="0"/>
              <a:t>Amey Subhash Lakeshri</a:t>
            </a:r>
            <a:br>
              <a:rPr lang="en-IN" dirty="0"/>
            </a:br>
            <a:r>
              <a:rPr lang="en-IN" sz="1400" dirty="0"/>
              <a:t>Mr. Amey Subhash Lakeshri is the </a:t>
            </a:r>
            <a:r>
              <a:rPr lang="en-IN" sz="1400" b="1" dirty="0"/>
              <a:t>Associate Director </a:t>
            </a:r>
            <a:r>
              <a:rPr lang="en-IN" sz="1400" dirty="0"/>
              <a:t>of Cyber Forensic Technology and Discovery Services at </a:t>
            </a:r>
            <a:r>
              <a:rPr lang="en-IN" sz="1400" b="1" dirty="0"/>
              <a:t>Ernst &amp; Young LLP. </a:t>
            </a:r>
            <a:r>
              <a:rPr lang="en-IN" sz="1400" dirty="0"/>
              <a:t>He has executed large scale cyber security, privacy, ransomware investigations, and compliance projects</a:t>
            </a:r>
            <a:r>
              <a:rPr lang="en-IN" sz="1600" dirty="0"/>
              <a:t>.</a:t>
            </a:r>
            <a:endParaRPr lang="en-IN" sz="1800" dirty="0">
              <a:latin typeface="Calibri"/>
              <a:cs typeface="Calibri"/>
            </a:endParaRPr>
          </a:p>
        </p:txBody>
      </p:sp>
      <p:sp>
        <p:nvSpPr>
          <p:cNvPr id="18" name="object 5">
            <a:extLst>
              <a:ext uri="{FF2B5EF4-FFF2-40B4-BE49-F238E27FC236}">
                <a16:creationId xmlns:a16="http://schemas.microsoft.com/office/drawing/2014/main" id="{C73E8725-88E4-4905-BE8C-676BEAFD7297}"/>
              </a:ext>
            </a:extLst>
          </p:cNvPr>
          <p:cNvSpPr txBox="1"/>
          <p:nvPr/>
        </p:nvSpPr>
        <p:spPr>
          <a:xfrm>
            <a:off x="317824" y="2687275"/>
            <a:ext cx="7752994" cy="3817071"/>
          </a:xfrm>
          <a:prstGeom prst="rect">
            <a:avLst/>
          </a:prstGeom>
        </p:spPr>
        <p:txBody>
          <a:bodyPr vert="horz" wrap="square" lIns="0" tIns="12700" rIns="0" bIns="0" rtlCol="0">
            <a:spAutoFit/>
          </a:bodyPr>
          <a:lstStyle/>
          <a:p>
            <a:pPr marL="652145" indent="-457834">
              <a:lnSpc>
                <a:spcPts val="2735"/>
              </a:lnSpc>
              <a:spcBef>
                <a:spcPts val="100"/>
              </a:spcBef>
              <a:buClr>
                <a:srgbClr val="FFB600"/>
              </a:buClr>
              <a:buSzPct val="75000"/>
              <a:buFont typeface="Arial"/>
              <a:buChar char="●"/>
              <a:tabLst>
                <a:tab pos="652145" algn="l"/>
                <a:tab pos="652780" algn="l"/>
              </a:tabLst>
            </a:pPr>
            <a:r>
              <a:rPr lang="en-IN" sz="1000" dirty="0">
                <a:solidFill>
                  <a:schemeClr val="bg1"/>
                </a:solidFill>
              </a:rPr>
              <a:t>A strategist and implementer with recognised proficiency in spearheading business to accomplish corporate security goals successfully. He has more than 13 years of experience in the areas of Cyber Security, Data Privacy, Compliance, Risk Management, Governance, Network Security, Security Audits, Security Strategy, and Business Development. </a:t>
            </a:r>
          </a:p>
          <a:p>
            <a:pPr marL="652145" indent="-457834">
              <a:lnSpc>
                <a:spcPts val="2735"/>
              </a:lnSpc>
              <a:spcBef>
                <a:spcPts val="100"/>
              </a:spcBef>
              <a:buClr>
                <a:srgbClr val="FFB600"/>
              </a:buClr>
              <a:buSzPct val="75000"/>
              <a:buFont typeface="Arial"/>
              <a:buChar char="●"/>
              <a:tabLst>
                <a:tab pos="652145" algn="l"/>
                <a:tab pos="652780" algn="l"/>
              </a:tabLst>
            </a:pPr>
            <a:r>
              <a:rPr lang="en-IN" sz="1000" dirty="0">
                <a:solidFill>
                  <a:schemeClr val="bg1"/>
                </a:solidFill>
              </a:rPr>
              <a:t>Amey has led knowledge sharing sessions/webinars in India and around the world for more than 500 people at a time on topics such as Cyber Security, Cyber Forensics, Ransomware and Mitigation Approach, Data Privacy, How to Enable Business Securely, and so on. In addition, an ISACA Chennai KSS Session on Cyber was held, Moderator in Security Symposium</a:t>
            </a:r>
          </a:p>
          <a:p>
            <a:pPr marL="652145" indent="-457834">
              <a:lnSpc>
                <a:spcPts val="2735"/>
              </a:lnSpc>
              <a:spcBef>
                <a:spcPts val="100"/>
              </a:spcBef>
              <a:buClr>
                <a:srgbClr val="FFB600"/>
              </a:buClr>
              <a:buSzPct val="75000"/>
              <a:buFont typeface="Arial"/>
              <a:buChar char="●"/>
              <a:tabLst>
                <a:tab pos="652145" algn="l"/>
                <a:tab pos="652780" algn="l"/>
              </a:tabLst>
            </a:pPr>
            <a:r>
              <a:rPr lang="en-IN" sz="1000" dirty="0">
                <a:solidFill>
                  <a:schemeClr val="bg1"/>
                </a:solidFill>
              </a:rPr>
              <a:t>Cover Page Presence on leading </a:t>
            </a:r>
            <a:r>
              <a:rPr lang="en-IN" sz="1200" b="1" u="sng" dirty="0">
                <a:solidFill>
                  <a:srgbClr val="FFC000"/>
                </a:solidFill>
                <a:hlinkClick r:id="rId2">
                  <a:extLst>
                    <a:ext uri="{A12FA001-AC4F-418D-AE19-62706E023703}">
                      <ahyp:hlinkClr xmlns:ahyp="http://schemas.microsoft.com/office/drawing/2018/hyperlinkcolor" val="tx"/>
                    </a:ext>
                  </a:extLst>
                </a:hlinkClick>
              </a:rPr>
              <a:t>Cyber Magazine 2022</a:t>
            </a:r>
            <a:endParaRPr lang="en-IN" sz="1200" b="1" u="sng" dirty="0">
              <a:solidFill>
                <a:srgbClr val="FFC000"/>
              </a:solidFill>
            </a:endParaRPr>
          </a:p>
          <a:p>
            <a:pPr marL="652145" indent="-457834">
              <a:lnSpc>
                <a:spcPts val="2735"/>
              </a:lnSpc>
              <a:spcBef>
                <a:spcPts val="100"/>
              </a:spcBef>
              <a:buClr>
                <a:srgbClr val="FFB600"/>
              </a:buClr>
              <a:buSzPct val="75000"/>
              <a:buFont typeface="Arial"/>
              <a:buChar char="●"/>
              <a:tabLst>
                <a:tab pos="652145" algn="l"/>
                <a:tab pos="652780" algn="l"/>
              </a:tabLst>
            </a:pPr>
            <a:r>
              <a:rPr lang="en-IN" sz="1000" dirty="0">
                <a:solidFill>
                  <a:schemeClr val="bg1"/>
                </a:solidFill>
              </a:rPr>
              <a:t>Upcoming: Part of multiple Panels in Cyber Events and CISO Round Tables</a:t>
            </a:r>
          </a:p>
          <a:p>
            <a:pPr marL="652145" indent="-457834">
              <a:lnSpc>
                <a:spcPts val="2735"/>
              </a:lnSpc>
              <a:spcBef>
                <a:spcPts val="100"/>
              </a:spcBef>
              <a:buClr>
                <a:srgbClr val="FFB600"/>
              </a:buClr>
              <a:buSzPct val="75000"/>
              <a:buFont typeface="Arial"/>
              <a:buChar char="●"/>
              <a:tabLst>
                <a:tab pos="652145" algn="l"/>
                <a:tab pos="652780" algn="l"/>
              </a:tabLst>
            </a:pPr>
            <a:r>
              <a:rPr lang="en-IN" sz="1000" dirty="0">
                <a:solidFill>
                  <a:schemeClr val="bg1"/>
                </a:solidFill>
              </a:rPr>
              <a:t>He has completed his B.E. in ExTC, with post graduation in MIM, along with various security certifications such as ISO 27001:2013, PCI DSS, CCNP, Pursing CIPM, CISM etc.</a:t>
            </a:r>
          </a:p>
        </p:txBody>
      </p:sp>
      <p:sp>
        <p:nvSpPr>
          <p:cNvPr id="20" name="TextBox 19">
            <a:extLst>
              <a:ext uri="{FF2B5EF4-FFF2-40B4-BE49-F238E27FC236}">
                <a16:creationId xmlns:a16="http://schemas.microsoft.com/office/drawing/2014/main" id="{C09588CD-9575-4A6E-9BC0-9683366A9B2F}"/>
              </a:ext>
            </a:extLst>
          </p:cNvPr>
          <p:cNvSpPr txBox="1"/>
          <p:nvPr/>
        </p:nvSpPr>
        <p:spPr>
          <a:xfrm>
            <a:off x="8410898" y="2287093"/>
            <a:ext cx="3708633" cy="4924425"/>
          </a:xfrm>
          <a:prstGeom prst="rect">
            <a:avLst/>
          </a:prstGeom>
          <a:noFill/>
        </p:spPr>
        <p:txBody>
          <a:bodyPr wrap="square" rtlCol="0">
            <a:spAutoFit/>
          </a:bodyPr>
          <a:lstStyle/>
          <a:p>
            <a:r>
              <a:rPr lang="en-IN" sz="1200" u="sng" dirty="0">
                <a:solidFill>
                  <a:schemeClr val="bg1"/>
                </a:solidFill>
              </a:rPr>
              <a:t>He has been awarded as: </a:t>
            </a:r>
          </a:p>
          <a:p>
            <a:endParaRPr lang="en-IN" sz="1200" dirty="0">
              <a:solidFill>
                <a:schemeClr val="bg1"/>
              </a:solidFill>
            </a:endParaRPr>
          </a:p>
          <a:p>
            <a:pPr marL="171450" indent="-171450">
              <a:buFont typeface="Wingdings" panose="05000000000000000000" pitchFamily="2" charset="2"/>
              <a:buChar char="v"/>
            </a:pPr>
            <a:endParaRPr lang="en-IN" sz="1100" dirty="0">
              <a:solidFill>
                <a:schemeClr val="bg1"/>
              </a:solidFill>
            </a:endParaRPr>
          </a:p>
          <a:p>
            <a:pPr marL="171450" indent="-171450">
              <a:buFont typeface="Wingdings" panose="05000000000000000000" pitchFamily="2" charset="2"/>
              <a:buChar char="v"/>
            </a:pPr>
            <a:r>
              <a:rPr lang="en-IN" sz="1100" dirty="0">
                <a:solidFill>
                  <a:schemeClr val="bg1"/>
                </a:solidFill>
              </a:rPr>
              <a:t>“Emerging digital leader of the year 2023”</a:t>
            </a:r>
          </a:p>
          <a:p>
            <a:pPr marL="171450" indent="-171450">
              <a:buFont typeface="Wingdings" panose="05000000000000000000" pitchFamily="2" charset="2"/>
              <a:buChar char="v"/>
            </a:pPr>
            <a:r>
              <a:rPr lang="en-IN" sz="1100" dirty="0">
                <a:solidFill>
                  <a:schemeClr val="bg1"/>
                </a:solidFill>
              </a:rPr>
              <a:t>“Cybersecurity Champion 2023”</a:t>
            </a:r>
          </a:p>
          <a:p>
            <a:pPr marL="171450" indent="-171450">
              <a:buFont typeface="Wingdings" panose="05000000000000000000" pitchFamily="2" charset="2"/>
              <a:buChar char="v"/>
            </a:pPr>
            <a:r>
              <a:rPr lang="en-IN" sz="1100" dirty="0">
                <a:solidFill>
                  <a:schemeClr val="bg1"/>
                </a:solidFill>
              </a:rPr>
              <a:t>“Innovative CISO 2023”</a:t>
            </a:r>
          </a:p>
          <a:p>
            <a:pPr marL="171450" indent="-171450">
              <a:buFont typeface="Wingdings" panose="05000000000000000000" pitchFamily="2" charset="2"/>
              <a:buChar char="v"/>
            </a:pPr>
            <a:r>
              <a:rPr lang="en-IN" sz="1100" dirty="0">
                <a:solidFill>
                  <a:schemeClr val="bg1"/>
                </a:solidFill>
              </a:rPr>
              <a:t>“Top CISO 2023”</a:t>
            </a:r>
          </a:p>
          <a:p>
            <a:pPr marL="171450" indent="-171450">
              <a:buFont typeface="Wingdings" panose="05000000000000000000" pitchFamily="2" charset="2"/>
              <a:buChar char="v"/>
            </a:pPr>
            <a:r>
              <a:rPr lang="en-IN" sz="1100" dirty="0">
                <a:solidFill>
                  <a:schemeClr val="bg1"/>
                </a:solidFill>
              </a:rPr>
              <a:t>“Global CIO 200”</a:t>
            </a:r>
          </a:p>
          <a:p>
            <a:pPr marL="171450" indent="-171450">
              <a:buFont typeface="Wingdings" panose="05000000000000000000" pitchFamily="2" charset="2"/>
              <a:buChar char="v"/>
            </a:pPr>
            <a:r>
              <a:rPr lang="en-IN" sz="1100" dirty="0">
                <a:solidFill>
                  <a:schemeClr val="bg1"/>
                </a:solidFill>
              </a:rPr>
              <a:t>“ Innovative CISO 2023”</a:t>
            </a:r>
          </a:p>
          <a:p>
            <a:pPr marL="171450" indent="-171450">
              <a:buFont typeface="Wingdings" panose="05000000000000000000" pitchFamily="2" charset="2"/>
              <a:buChar char="v"/>
            </a:pPr>
            <a:r>
              <a:rPr lang="en-IN" sz="1100" dirty="0">
                <a:solidFill>
                  <a:schemeClr val="bg1"/>
                </a:solidFill>
              </a:rPr>
              <a:t>“ Innovative Cyber Leader of the year”</a:t>
            </a:r>
          </a:p>
          <a:p>
            <a:pPr marL="171450" indent="-171450">
              <a:buFont typeface="Wingdings" panose="05000000000000000000" pitchFamily="2" charset="2"/>
              <a:buChar char="v"/>
            </a:pPr>
            <a:r>
              <a:rPr lang="en-IN" sz="1100" dirty="0">
                <a:solidFill>
                  <a:schemeClr val="bg1"/>
                </a:solidFill>
              </a:rPr>
              <a:t>“Cyber Warrior 2022”</a:t>
            </a:r>
          </a:p>
          <a:p>
            <a:pPr marL="171450" indent="-171450">
              <a:buFont typeface="Wingdings" panose="05000000000000000000" pitchFamily="2" charset="2"/>
              <a:buChar char="v"/>
            </a:pPr>
            <a:r>
              <a:rPr lang="en-IN" sz="1100" dirty="0">
                <a:solidFill>
                  <a:schemeClr val="bg1"/>
                </a:solidFill>
              </a:rPr>
              <a:t>“ Outstanding Cyber Security Professional of the year” </a:t>
            </a:r>
          </a:p>
          <a:p>
            <a:pPr marL="171450" indent="-171450">
              <a:buFont typeface="Wingdings" panose="05000000000000000000" pitchFamily="2" charset="2"/>
              <a:buChar char="v"/>
            </a:pPr>
            <a:r>
              <a:rPr lang="en-IN" sz="1100" dirty="0">
                <a:solidFill>
                  <a:schemeClr val="bg1"/>
                </a:solidFill>
              </a:rPr>
              <a:t>“Cyber Sentinel 2022”</a:t>
            </a:r>
          </a:p>
          <a:p>
            <a:pPr marL="171450" indent="-171450">
              <a:buFont typeface="Wingdings" panose="05000000000000000000" pitchFamily="2" charset="2"/>
              <a:buChar char="v"/>
            </a:pPr>
            <a:r>
              <a:rPr lang="en-IN" sz="1100" dirty="0">
                <a:solidFill>
                  <a:schemeClr val="bg1"/>
                </a:solidFill>
              </a:rPr>
              <a:t>“Data Center Champion” </a:t>
            </a:r>
          </a:p>
          <a:p>
            <a:pPr marL="171450" indent="-171450">
              <a:buFont typeface="Wingdings" panose="05000000000000000000" pitchFamily="2" charset="2"/>
              <a:buChar char="v"/>
            </a:pPr>
            <a:r>
              <a:rPr lang="en-IN" sz="1100" dirty="0">
                <a:solidFill>
                  <a:schemeClr val="bg1"/>
                </a:solidFill>
              </a:rPr>
              <a:t>“Cyber Spartan 2021 India”</a:t>
            </a:r>
          </a:p>
          <a:p>
            <a:pPr marL="171450" indent="-171450">
              <a:buFont typeface="Wingdings" panose="05000000000000000000" pitchFamily="2" charset="2"/>
              <a:buChar char="v"/>
            </a:pPr>
            <a:r>
              <a:rPr lang="en-IN" sz="1100" dirty="0">
                <a:solidFill>
                  <a:schemeClr val="bg1"/>
                </a:solidFill>
              </a:rPr>
              <a:t>“Cyber Spartan 2020 India”</a:t>
            </a:r>
          </a:p>
          <a:p>
            <a:pPr marL="171450" indent="-171450">
              <a:buFont typeface="Wingdings" panose="05000000000000000000" pitchFamily="2" charset="2"/>
              <a:buChar char="v"/>
            </a:pPr>
            <a:r>
              <a:rPr lang="en-IN" sz="1100" dirty="0">
                <a:solidFill>
                  <a:schemeClr val="bg1"/>
                </a:solidFill>
              </a:rPr>
              <a:t>“Covid19 Superhero CIO 2020”</a:t>
            </a:r>
          </a:p>
          <a:p>
            <a:pPr marL="171450" indent="-171450">
              <a:buFont typeface="Wingdings" panose="05000000000000000000" pitchFamily="2" charset="2"/>
              <a:buChar char="v"/>
            </a:pPr>
            <a:r>
              <a:rPr lang="en-IN" sz="1100" dirty="0">
                <a:solidFill>
                  <a:schemeClr val="bg1"/>
                </a:solidFill>
              </a:rPr>
              <a:t>“Infosec Cyber Sentinel 2019”</a:t>
            </a:r>
          </a:p>
          <a:p>
            <a:pPr marL="171450" indent="-171450">
              <a:buFont typeface="Wingdings" panose="05000000000000000000" pitchFamily="2" charset="2"/>
              <a:buChar char="v"/>
            </a:pPr>
            <a:r>
              <a:rPr lang="en-IN" sz="1100" dirty="0">
                <a:solidFill>
                  <a:schemeClr val="bg1"/>
                </a:solidFill>
              </a:rPr>
              <a:t>“Infosec Award 2018”</a:t>
            </a:r>
          </a:p>
          <a:p>
            <a:r>
              <a:rPr lang="en-IN" sz="1100" dirty="0">
                <a:solidFill>
                  <a:schemeClr val="bg1"/>
                </a:solidFill>
              </a:rPr>
              <a:t>In various Infosec events of India and Global</a:t>
            </a:r>
          </a:p>
          <a:p>
            <a:pPr marL="171450" indent="-171450">
              <a:buFont typeface="Wingdings" panose="05000000000000000000" pitchFamily="2" charset="2"/>
              <a:buChar char="v"/>
            </a:pPr>
            <a:r>
              <a:rPr lang="en-IN" sz="1100" dirty="0">
                <a:solidFill>
                  <a:schemeClr val="bg1"/>
                </a:solidFill>
              </a:rPr>
              <a:t>“Exceptional Entrepreneur” by EY Forensics 2022</a:t>
            </a:r>
          </a:p>
          <a:p>
            <a:pPr marL="171450" indent="-171450">
              <a:buFont typeface="Wingdings" panose="05000000000000000000" pitchFamily="2" charset="2"/>
              <a:buChar char="v"/>
            </a:pPr>
            <a:r>
              <a:rPr lang="en-IN" sz="1100" dirty="0">
                <a:solidFill>
                  <a:schemeClr val="bg1"/>
                </a:solidFill>
              </a:rPr>
              <a:t>“Most Promising Talent of the Year 2015” Zycus</a:t>
            </a:r>
          </a:p>
          <a:p>
            <a:pPr marL="171450" indent="-171450">
              <a:buFont typeface="Wingdings" panose="05000000000000000000" pitchFamily="2" charset="2"/>
              <a:buChar char="v"/>
            </a:pPr>
            <a:r>
              <a:rPr lang="en-IN" sz="1100" dirty="0">
                <a:solidFill>
                  <a:schemeClr val="bg1"/>
                </a:solidFill>
              </a:rPr>
              <a:t>“Monthly/Quarterly Appreciation/Awards”</a:t>
            </a:r>
          </a:p>
          <a:p>
            <a:pPr marL="171450" indent="-171450">
              <a:buFont typeface="Wingdings" panose="05000000000000000000" pitchFamily="2" charset="2"/>
              <a:buChar char="v"/>
            </a:pPr>
            <a:endParaRPr lang="en-IN" sz="1200" dirty="0">
              <a:solidFill>
                <a:schemeClr val="bg1"/>
              </a:solidFill>
            </a:endParaRPr>
          </a:p>
          <a:p>
            <a:r>
              <a:rPr lang="en-IN" sz="1200" dirty="0">
                <a:solidFill>
                  <a:schemeClr val="bg1"/>
                </a:solidFill>
              </a:rPr>
              <a:t>In Organizations Served and to be continued</a:t>
            </a:r>
          </a:p>
          <a:p>
            <a:endParaRPr lang="en-IN" sz="1200" dirty="0">
              <a:solidFill>
                <a:schemeClr val="bg1"/>
              </a:solidFill>
            </a:endParaRPr>
          </a:p>
          <a:p>
            <a:endParaRPr lang="en-IN" sz="1200" dirty="0">
              <a:solidFill>
                <a:schemeClr val="bg1"/>
              </a:solidFill>
            </a:endParaRPr>
          </a:p>
        </p:txBody>
      </p:sp>
      <p:cxnSp>
        <p:nvCxnSpPr>
          <p:cNvPr id="4" name="Straight Connector 3">
            <a:extLst>
              <a:ext uri="{FF2B5EF4-FFF2-40B4-BE49-F238E27FC236}">
                <a16:creationId xmlns:a16="http://schemas.microsoft.com/office/drawing/2014/main" id="{25F917DA-1484-4941-81EB-6C488C30BFE3}"/>
              </a:ext>
            </a:extLst>
          </p:cNvPr>
          <p:cNvCxnSpPr>
            <a:cxnSpLocks/>
          </p:cNvCxnSpPr>
          <p:nvPr/>
        </p:nvCxnSpPr>
        <p:spPr>
          <a:xfrm>
            <a:off x="8208334" y="2860916"/>
            <a:ext cx="0" cy="3593047"/>
          </a:xfrm>
          <a:prstGeom prst="line">
            <a:avLst/>
          </a:prstGeom>
          <a:ln w="9525">
            <a:solidFill>
              <a:schemeClr val="tx2"/>
            </a:solidFill>
            <a:tailEnd type="none"/>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685FF14F-D302-42C8-B187-BC2B3FB539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838" y="1056629"/>
            <a:ext cx="1531548" cy="1672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96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8128000" y="0"/>
            <a:ext cx="4064000" cy="6858000"/>
          </a:xfrm>
          <a:prstGeom prst="rect">
            <a:avLst/>
          </a:prstGeom>
          <a:solidFill>
            <a:srgbClr val="004C6C"/>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69" name="Text Placeholder 68"/>
          <p:cNvSpPr>
            <a:spLocks noGrp="1"/>
          </p:cNvSpPr>
          <p:nvPr>
            <p:ph type="body" sz="half" idx="2"/>
          </p:nvPr>
        </p:nvSpPr>
        <p:spPr>
          <a:xfrm>
            <a:off x="163001" y="884398"/>
            <a:ext cx="7683109" cy="681023"/>
          </a:xfrm>
        </p:spPr>
        <p:txBody>
          <a:bodyPr/>
          <a:lstStyle/>
          <a:p>
            <a:pPr algn="just">
              <a:lnSpc>
                <a:spcPct val="107000"/>
              </a:lnSpc>
              <a:spcBef>
                <a:spcPts val="0"/>
              </a:spcBef>
              <a:spcAft>
                <a:spcPts val="0"/>
              </a:spcAft>
            </a:pPr>
            <a:r>
              <a:rPr lang="en-IN" sz="1400" b="0" dirty="0">
                <a:effectLst/>
                <a:latin typeface="EYInterstate" panose="02000503020000020004" pitchFamily="2" charset="0"/>
                <a:ea typeface="Calibri" panose="020F0502020204030204" pitchFamily="34" charset="0"/>
                <a:cs typeface="Mangal" panose="02040503050203030202" pitchFamily="18" charset="0"/>
              </a:rPr>
              <a:t>EY's Cyber Forensics Risk Review provides a single window to help CIO/CISOs to manage information security posture of the organization and offers outside IN view over 20 modules which are mapped with NIST/ISO’s and other standard frameworks: report stating the Ransomware Susceptibility Index (RSI) and mitigation / improvement strategy.</a:t>
            </a:r>
          </a:p>
        </p:txBody>
      </p:sp>
      <p:sp>
        <p:nvSpPr>
          <p:cNvPr id="22" name="Isosceles Triangle 21"/>
          <p:cNvSpPr/>
          <p:nvPr/>
        </p:nvSpPr>
        <p:spPr>
          <a:xfrm rot="19205772">
            <a:off x="8022958" y="1596388"/>
            <a:ext cx="170615" cy="204025"/>
          </a:xfrm>
          <a:prstGeom prst="triangle">
            <a:avLst>
              <a:gd name="adj" fmla="val 100000"/>
            </a:avLst>
          </a:prstGeom>
          <a:solidFill>
            <a:schemeClr val="bg1"/>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8" name="Rectangle 17"/>
          <p:cNvSpPr/>
          <p:nvPr/>
        </p:nvSpPr>
        <p:spPr>
          <a:xfrm>
            <a:off x="2400146" y="659814"/>
            <a:ext cx="1565025" cy="382815"/>
          </a:xfrm>
          <a:prstGeom prst="rect">
            <a:avLst/>
          </a:prstGeom>
          <a:ln>
            <a:noFill/>
          </a:ln>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29" name="Freeform 287">
            <a:extLst>
              <a:ext uri="{FF2B5EF4-FFF2-40B4-BE49-F238E27FC236}">
                <a16:creationId xmlns:a16="http://schemas.microsoft.com/office/drawing/2014/main" id="{D31CD2CA-2440-4B79-AC86-96E066324D5D}"/>
              </a:ext>
            </a:extLst>
          </p:cNvPr>
          <p:cNvSpPr/>
          <p:nvPr/>
        </p:nvSpPr>
        <p:spPr>
          <a:xfrm>
            <a:off x="0" y="0"/>
            <a:ext cx="8060690" cy="806130"/>
          </a:xfrm>
          <a:custGeom>
            <a:avLst/>
            <a:gdLst/>
            <a:ahLst/>
            <a:cxnLst/>
            <a:rect l="0" t="0" r="0" b="0"/>
            <a:pathLst>
              <a:path w="9900145" h="2669223">
                <a:moveTo>
                  <a:pt x="0" y="2669223"/>
                </a:moveTo>
                <a:lnTo>
                  <a:pt x="9900145" y="2669223"/>
                </a:lnTo>
                <a:lnTo>
                  <a:pt x="9900145" y="0"/>
                </a:lnTo>
                <a:lnTo>
                  <a:pt x="0" y="0"/>
                </a:lnTo>
                <a:lnTo>
                  <a:pt x="0" y="2669223"/>
                </a:lnTo>
                <a:close/>
              </a:path>
            </a:pathLst>
          </a:custGeom>
          <a:solidFill>
            <a:srgbClr val="004C6C"/>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3" name="Title 2"/>
          <p:cNvSpPr>
            <a:spLocks noGrp="1"/>
          </p:cNvSpPr>
          <p:nvPr>
            <p:ph type="title"/>
          </p:nvPr>
        </p:nvSpPr>
        <p:spPr>
          <a:xfrm>
            <a:off x="163001" y="321382"/>
            <a:ext cx="6870888" cy="495299"/>
          </a:xfrm>
        </p:spPr>
        <p:txBody>
          <a:bodyPr/>
          <a:lstStyle/>
          <a:p>
            <a:pPr>
              <a:lnSpc>
                <a:spcPct val="107000"/>
              </a:lnSpc>
              <a:spcAft>
                <a:spcPts val="800"/>
              </a:spcAft>
            </a:pPr>
            <a:r>
              <a:rPr lang="en-IN" sz="1800" dirty="0">
                <a:solidFill>
                  <a:srgbClr val="FFFFFF"/>
                </a:solidFill>
                <a:latin typeface="EYInterstate Light" panose="02000506000000020004" pitchFamily="2" charset="0"/>
                <a:ea typeface="+mn-ea"/>
                <a:cs typeface="+mn-cs"/>
              </a:rPr>
              <a:t>CyberVerse</a:t>
            </a:r>
            <a:endParaRPr lang="en-IN" sz="20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121" name="Rectangle 355">
            <a:extLst>
              <a:ext uri="{FF2B5EF4-FFF2-40B4-BE49-F238E27FC236}">
                <a16:creationId xmlns:a16="http://schemas.microsoft.com/office/drawing/2014/main" id="{7A3B1280-0412-4A45-B8B8-2C91C9394ACE}"/>
              </a:ext>
            </a:extLst>
          </p:cNvPr>
          <p:cNvSpPr/>
          <p:nvPr/>
        </p:nvSpPr>
        <p:spPr>
          <a:xfrm>
            <a:off x="8414320" y="1016932"/>
            <a:ext cx="3471627" cy="5518177"/>
          </a:xfrm>
          <a:prstGeom prst="rect">
            <a:avLst/>
          </a:prstGeom>
        </p:spPr>
        <p:txBody>
          <a:bodyPr wrap="square" lIns="0" tIns="0" rIns="0" bIns="0">
            <a:spAutoFit/>
          </a:bodyPr>
          <a:lstStyle/>
          <a:p>
            <a:pPr marL="342900" lvl="0" indent="-342900" algn="just">
              <a:lnSpc>
                <a:spcPct val="107000"/>
              </a:lnSpc>
              <a:buClr>
                <a:schemeClr val="bg1"/>
              </a:buClr>
              <a:buFont typeface="Wingdings" panose="05000000000000000000" pitchFamily="2" charset="2"/>
              <a:buChar char="Ø"/>
            </a:pPr>
            <a:r>
              <a:rPr lang="en-IN" sz="1100" dirty="0">
                <a:solidFill>
                  <a:schemeClr val="bg1"/>
                </a:solidFill>
                <a:effectLst/>
                <a:latin typeface="Calibri" panose="020F0502020204030204" pitchFamily="34" charset="0"/>
                <a:ea typeface="Calibri" panose="020F0502020204030204" pitchFamily="34" charset="0"/>
                <a:cs typeface="Mangal" panose="02040503050203030202" pitchFamily="18" charset="0"/>
              </a:rPr>
              <a:t>Do it </a:t>
            </a:r>
            <a:r>
              <a:rPr lang="en-IN" sz="1100">
                <a:solidFill>
                  <a:schemeClr val="bg1"/>
                </a:solidFill>
                <a:effectLst/>
                <a:latin typeface="Calibri" panose="020F0502020204030204" pitchFamily="34" charset="0"/>
                <a:ea typeface="Calibri" panose="020F0502020204030204" pitchFamily="34" charset="0"/>
                <a:cs typeface="Mangal" panose="02040503050203030202" pitchFamily="18" charset="0"/>
              </a:rPr>
              <a:t>yourself with AI - ML</a:t>
            </a:r>
          </a:p>
          <a:p>
            <a:pPr marL="342900" lvl="0" indent="-342900" algn="just">
              <a:lnSpc>
                <a:spcPct val="107000"/>
              </a:lnSpc>
              <a:buClr>
                <a:schemeClr val="bg1"/>
              </a:buClr>
              <a:buFont typeface="Wingdings" panose="05000000000000000000" pitchFamily="2" charset="2"/>
              <a:buChar char="Ø"/>
            </a:pPr>
            <a:r>
              <a:rPr lang="en-IN" sz="1100" dirty="0">
                <a:solidFill>
                  <a:schemeClr val="bg1"/>
                </a:solidFill>
                <a:effectLst/>
                <a:latin typeface="Calibri" panose="020F0502020204030204" pitchFamily="34" charset="0"/>
                <a:ea typeface="Calibri" panose="020F0502020204030204" pitchFamily="34" charset="0"/>
                <a:cs typeface="Mangal" panose="02040503050203030202" pitchFamily="18" charset="0"/>
              </a:rPr>
              <a:t>Risk Review &amp; benchmark policies</a:t>
            </a:r>
          </a:p>
          <a:p>
            <a:pPr marL="342900" lvl="0" indent="-342900" algn="just">
              <a:lnSpc>
                <a:spcPct val="107000"/>
              </a:lnSpc>
              <a:buClr>
                <a:schemeClr val="bg1"/>
              </a:buClr>
              <a:buFont typeface="Wingdings" panose="05000000000000000000" pitchFamily="2" charset="2"/>
              <a:buChar char="Ø"/>
            </a:pPr>
            <a:r>
              <a:rPr lang="en-IN" sz="1100" dirty="0">
                <a:solidFill>
                  <a:schemeClr val="bg1"/>
                </a:solidFill>
                <a:effectLst/>
                <a:latin typeface="Calibri" panose="020F0502020204030204" pitchFamily="34" charset="0"/>
                <a:ea typeface="Calibri" panose="020F0502020204030204" pitchFamily="34" charset="0"/>
                <a:cs typeface="Mangal" panose="02040503050203030202" pitchFamily="18" charset="0"/>
              </a:rPr>
              <a:t>Overall organization's compliance score based on multiple checklists </a:t>
            </a:r>
          </a:p>
          <a:p>
            <a:pPr marL="342900" lvl="0" indent="-342900" algn="just">
              <a:lnSpc>
                <a:spcPct val="107000"/>
              </a:lnSpc>
              <a:buClr>
                <a:schemeClr val="bg1"/>
              </a:buClr>
              <a:buFont typeface="Wingdings" panose="05000000000000000000" pitchFamily="2" charset="2"/>
              <a:buChar char="Ø"/>
            </a:pPr>
            <a:r>
              <a:rPr lang="en-IN" sz="1100" dirty="0">
                <a:solidFill>
                  <a:schemeClr val="bg1"/>
                </a:solidFill>
                <a:effectLst/>
                <a:latin typeface="Calibri" panose="020F0502020204030204" pitchFamily="34" charset="0"/>
                <a:ea typeface="Calibri" panose="020F0502020204030204" pitchFamily="34" charset="0"/>
                <a:cs typeface="Mangal" panose="02040503050203030202" pitchFamily="18" charset="0"/>
              </a:rPr>
              <a:t>Ransomware Risk and Cyber Maturity Assessment</a:t>
            </a:r>
          </a:p>
          <a:p>
            <a:pPr marL="342900" lvl="0" indent="-342900" algn="just">
              <a:lnSpc>
                <a:spcPct val="107000"/>
              </a:lnSpc>
              <a:buClr>
                <a:schemeClr val="bg1"/>
              </a:buClr>
              <a:buFont typeface="Wingdings" panose="05000000000000000000" pitchFamily="2" charset="2"/>
              <a:buChar char="Ø"/>
            </a:pPr>
            <a:r>
              <a:rPr lang="en-IN" sz="1100" dirty="0">
                <a:solidFill>
                  <a:schemeClr val="bg1"/>
                </a:solidFill>
                <a:effectLst/>
                <a:latin typeface="Calibri" panose="020F0502020204030204" pitchFamily="34" charset="0"/>
                <a:ea typeface="Calibri" panose="020F0502020204030204" pitchFamily="34" charset="0"/>
                <a:cs typeface="Mangal" panose="02040503050203030202" pitchFamily="18" charset="0"/>
              </a:rPr>
              <a:t>Metrics &amp; Reporting</a:t>
            </a:r>
          </a:p>
          <a:p>
            <a:pPr marL="342900" lvl="0" indent="-342900" algn="just">
              <a:lnSpc>
                <a:spcPct val="107000"/>
              </a:lnSpc>
              <a:buClr>
                <a:schemeClr val="bg1"/>
              </a:buClr>
              <a:buFont typeface="Wingdings" panose="05000000000000000000" pitchFamily="2" charset="2"/>
              <a:buChar char="Ø"/>
            </a:pPr>
            <a:r>
              <a:rPr lang="en-IN" sz="1100" dirty="0">
                <a:solidFill>
                  <a:schemeClr val="bg1"/>
                </a:solidFill>
                <a:effectLst/>
                <a:latin typeface="Calibri" panose="020F0502020204030204" pitchFamily="34" charset="0"/>
                <a:ea typeface="Calibri" panose="020F0502020204030204" pitchFamily="34" charset="0"/>
                <a:cs typeface="Mangal" panose="02040503050203030202" pitchFamily="18" charset="0"/>
              </a:rPr>
              <a:t>Insights for Board and Senior Leadership</a:t>
            </a:r>
          </a:p>
          <a:p>
            <a:pPr marL="342900" lvl="0" indent="-342900" algn="just">
              <a:lnSpc>
                <a:spcPct val="107000"/>
              </a:lnSpc>
              <a:buClr>
                <a:schemeClr val="bg1"/>
              </a:buClr>
              <a:buFont typeface="Wingdings" panose="05000000000000000000" pitchFamily="2" charset="2"/>
              <a:buChar char="Ø"/>
            </a:pPr>
            <a:r>
              <a:rPr lang="en-IN" sz="1100" dirty="0">
                <a:solidFill>
                  <a:schemeClr val="bg1"/>
                </a:solidFill>
                <a:effectLst/>
                <a:latin typeface="Calibri" panose="020F0502020204030204" pitchFamily="34" charset="0"/>
                <a:ea typeface="Calibri" panose="020F0502020204030204" pitchFamily="34" charset="0"/>
                <a:cs typeface="Mangal" panose="02040503050203030202" pitchFamily="18" charset="0"/>
              </a:rPr>
              <a:t>Dashboards made of multiple reports / tools /third parties generated periodically</a:t>
            </a:r>
          </a:p>
          <a:p>
            <a:pPr marL="342900" lvl="0" indent="-342900" algn="just">
              <a:lnSpc>
                <a:spcPct val="107000"/>
              </a:lnSpc>
              <a:buClr>
                <a:schemeClr val="bg1"/>
              </a:buClr>
              <a:buFont typeface="Wingdings" panose="05000000000000000000" pitchFamily="2" charset="2"/>
              <a:buChar char="Ø"/>
            </a:pPr>
            <a:r>
              <a:rPr lang="en-IN" sz="1100" dirty="0">
                <a:solidFill>
                  <a:schemeClr val="bg1"/>
                </a:solidFill>
                <a:effectLst/>
                <a:latin typeface="Calibri" panose="020F0502020204030204" pitchFamily="34" charset="0"/>
                <a:ea typeface="Calibri" panose="020F0502020204030204" pitchFamily="34" charset="0"/>
                <a:cs typeface="Mangal" panose="02040503050203030202" pitchFamily="18" charset="0"/>
              </a:rPr>
              <a:t>Incident Lifecycle Management</a:t>
            </a:r>
          </a:p>
          <a:p>
            <a:pPr marL="342900" lvl="0" indent="-342900" algn="just">
              <a:lnSpc>
                <a:spcPct val="107000"/>
              </a:lnSpc>
              <a:buClr>
                <a:schemeClr val="bg1"/>
              </a:buClr>
              <a:buFont typeface="Wingdings" panose="05000000000000000000" pitchFamily="2" charset="2"/>
              <a:buChar char="Ø"/>
            </a:pPr>
            <a:r>
              <a:rPr lang="en-IN" sz="1100" dirty="0">
                <a:solidFill>
                  <a:schemeClr val="bg1"/>
                </a:solidFill>
                <a:effectLst/>
                <a:latin typeface="Calibri" panose="020F0502020204030204" pitchFamily="34" charset="0"/>
                <a:ea typeface="Calibri" panose="020F0502020204030204" pitchFamily="34" charset="0"/>
                <a:cs typeface="Mangal" panose="02040503050203030202" pitchFamily="18" charset="0"/>
              </a:rPr>
              <a:t>Strategy &amp; Roadmap</a:t>
            </a:r>
          </a:p>
          <a:p>
            <a:pPr marL="342900" lvl="0" indent="-342900" algn="just">
              <a:lnSpc>
                <a:spcPct val="107000"/>
              </a:lnSpc>
              <a:buClr>
                <a:schemeClr val="bg1"/>
              </a:buClr>
              <a:buFont typeface="Wingdings" panose="05000000000000000000" pitchFamily="2" charset="2"/>
              <a:buChar char="Ø"/>
            </a:pPr>
            <a:r>
              <a:rPr lang="en-IN" sz="1100" dirty="0">
                <a:solidFill>
                  <a:schemeClr val="bg1"/>
                </a:solidFill>
                <a:effectLst/>
                <a:latin typeface="Calibri" panose="020F0502020204030204" pitchFamily="34" charset="0"/>
                <a:ea typeface="Calibri" panose="020F0502020204030204" pitchFamily="34" charset="0"/>
                <a:cs typeface="Mangal" panose="02040503050203030202" pitchFamily="18" charset="0"/>
              </a:rPr>
              <a:t>Project Lifecycle Management</a:t>
            </a:r>
          </a:p>
          <a:p>
            <a:pPr marL="342900" lvl="0" indent="-342900" algn="just">
              <a:lnSpc>
                <a:spcPct val="107000"/>
              </a:lnSpc>
              <a:buClr>
                <a:schemeClr val="bg1"/>
              </a:buClr>
              <a:buFont typeface="Wingdings" panose="05000000000000000000" pitchFamily="2" charset="2"/>
              <a:buChar char="Ø"/>
            </a:pPr>
            <a:r>
              <a:rPr lang="en-IN" sz="1100" dirty="0">
                <a:solidFill>
                  <a:schemeClr val="bg1"/>
                </a:solidFill>
                <a:effectLst/>
                <a:latin typeface="Calibri" panose="020F0502020204030204" pitchFamily="34" charset="0"/>
                <a:ea typeface="Calibri" panose="020F0502020204030204" pitchFamily="34" charset="0"/>
                <a:cs typeface="Mangal" panose="02040503050203030202" pitchFamily="18" charset="0"/>
              </a:rPr>
              <a:t>Create &amp; manage training for teams, compliance &amp; performance</a:t>
            </a:r>
          </a:p>
          <a:p>
            <a:pPr marL="342900" lvl="0" indent="-342900" algn="just">
              <a:lnSpc>
                <a:spcPct val="107000"/>
              </a:lnSpc>
              <a:buClr>
                <a:schemeClr val="bg1"/>
              </a:buClr>
              <a:buFont typeface="Wingdings" panose="05000000000000000000" pitchFamily="2" charset="2"/>
              <a:buChar char="Ø"/>
            </a:pPr>
            <a:r>
              <a:rPr lang="en-IN" sz="1100" dirty="0">
                <a:solidFill>
                  <a:schemeClr val="bg1"/>
                </a:solidFill>
                <a:effectLst/>
                <a:latin typeface="Calibri" panose="020F0502020204030204" pitchFamily="34" charset="0"/>
                <a:ea typeface="Calibri" panose="020F0502020204030204" pitchFamily="34" charset="0"/>
                <a:cs typeface="Mangal" panose="02040503050203030202" pitchFamily="18" charset="0"/>
              </a:rPr>
              <a:t>Assistance / Creation for Handbooks, Playbooks</a:t>
            </a:r>
          </a:p>
          <a:p>
            <a:pPr marL="342900" lvl="0" indent="-342900" algn="just">
              <a:lnSpc>
                <a:spcPct val="107000"/>
              </a:lnSpc>
              <a:buClr>
                <a:schemeClr val="bg1"/>
              </a:buClr>
              <a:buFont typeface="Wingdings" panose="05000000000000000000" pitchFamily="2" charset="2"/>
              <a:buChar char="Ø"/>
            </a:pPr>
            <a:r>
              <a:rPr lang="en-IN" sz="1100" dirty="0">
                <a:solidFill>
                  <a:schemeClr val="bg1"/>
                </a:solidFill>
                <a:effectLst/>
                <a:latin typeface="Calibri" panose="020F0502020204030204" pitchFamily="34" charset="0"/>
                <a:ea typeface="Calibri" panose="020F0502020204030204" pitchFamily="34" charset="0"/>
                <a:cs typeface="Mangal" panose="02040503050203030202" pitchFamily="18" charset="0"/>
              </a:rPr>
              <a:t>Acknowledge company's readiness against Cyber-attacks.</a:t>
            </a:r>
          </a:p>
          <a:p>
            <a:pPr marL="342900" lvl="0" indent="-342900" algn="just">
              <a:lnSpc>
                <a:spcPct val="107000"/>
              </a:lnSpc>
              <a:buClr>
                <a:schemeClr val="bg1"/>
              </a:buClr>
              <a:buFont typeface="Wingdings" panose="05000000000000000000" pitchFamily="2" charset="2"/>
              <a:buChar char="Ø"/>
            </a:pPr>
            <a:r>
              <a:rPr lang="en-IN" sz="1100" dirty="0">
                <a:solidFill>
                  <a:schemeClr val="bg1"/>
                </a:solidFill>
                <a:effectLst/>
                <a:latin typeface="Calibri" panose="020F0502020204030204" pitchFamily="34" charset="0"/>
                <a:ea typeface="Calibri" panose="020F0502020204030204" pitchFamily="34" charset="0"/>
                <a:cs typeface="Mangal" panose="02040503050203030202" pitchFamily="18" charset="0"/>
              </a:rPr>
              <a:t>Determine if your current processes and procedures are fit-for-purpose to break the ransomware radar</a:t>
            </a:r>
          </a:p>
          <a:p>
            <a:pPr marL="342900" lvl="0" indent="-342900" algn="just">
              <a:lnSpc>
                <a:spcPct val="107000"/>
              </a:lnSpc>
              <a:buClr>
                <a:schemeClr val="bg1"/>
              </a:buClr>
              <a:buFont typeface="Wingdings" panose="05000000000000000000" pitchFamily="2" charset="2"/>
              <a:buChar char="Ø"/>
            </a:pPr>
            <a:r>
              <a:rPr lang="en-IN" sz="1100" dirty="0">
                <a:solidFill>
                  <a:schemeClr val="bg1"/>
                </a:solidFill>
                <a:effectLst/>
                <a:latin typeface="Calibri" panose="020F0502020204030204" pitchFamily="34" charset="0"/>
                <a:ea typeface="Calibri" panose="020F0502020204030204" pitchFamily="34" charset="0"/>
                <a:cs typeface="Mangal" panose="02040503050203030202" pitchFamily="18" charset="0"/>
              </a:rPr>
              <a:t>Get overall and domain specific scores with improvement strategy over 20 modules</a:t>
            </a:r>
          </a:p>
          <a:p>
            <a:pPr marL="342900" lvl="0" indent="-342900" algn="just">
              <a:lnSpc>
                <a:spcPct val="107000"/>
              </a:lnSpc>
              <a:buClr>
                <a:schemeClr val="bg1"/>
              </a:buClr>
              <a:buFont typeface="Wingdings" panose="05000000000000000000" pitchFamily="2" charset="2"/>
              <a:buChar char="Ø"/>
            </a:pPr>
            <a:r>
              <a:rPr lang="en-IN" sz="1100" dirty="0">
                <a:solidFill>
                  <a:schemeClr val="bg1"/>
                </a:solidFill>
                <a:effectLst/>
                <a:latin typeface="Calibri" panose="020F0502020204030204" pitchFamily="34" charset="0"/>
                <a:ea typeface="Calibri" panose="020F0502020204030204" pitchFamily="34" charset="0"/>
                <a:cs typeface="Mangal" panose="02040503050203030202" pitchFamily="18" charset="0"/>
              </a:rPr>
              <a:t>Identifying improvements strategy aligned to business</a:t>
            </a:r>
          </a:p>
          <a:p>
            <a:pPr marL="342900" indent="-342900" algn="just">
              <a:lnSpc>
                <a:spcPct val="107000"/>
              </a:lnSpc>
              <a:buClr>
                <a:schemeClr val="bg1"/>
              </a:buClr>
              <a:buFont typeface="Wingdings" panose="05000000000000000000" pitchFamily="2" charset="2"/>
              <a:buChar char="Ø"/>
            </a:pPr>
            <a:r>
              <a:rPr lang="en-IN" sz="1100" dirty="0">
                <a:solidFill>
                  <a:schemeClr val="bg1"/>
                </a:solidFill>
                <a:effectLst/>
                <a:latin typeface="Calibri" panose="020F0502020204030204" pitchFamily="34" charset="0"/>
                <a:ea typeface="Calibri" panose="020F0502020204030204" pitchFamily="34" charset="0"/>
                <a:cs typeface="Mangal" panose="02040503050203030202" pitchFamily="18" charset="0"/>
              </a:rPr>
              <a:t>Brand monitoring and monitoring of credential leakage on </a:t>
            </a:r>
            <a:r>
              <a:rPr lang="en-IN" sz="1100" dirty="0">
                <a:solidFill>
                  <a:schemeClr val="bg1"/>
                </a:solidFill>
                <a:latin typeface="Calibri" panose="020F0502020204030204" pitchFamily="34" charset="0"/>
                <a:cs typeface="Mangal" panose="02040503050203030202" pitchFamily="18" charset="0"/>
              </a:rPr>
              <a:t>Dark web, social network etc </a:t>
            </a:r>
          </a:p>
          <a:p>
            <a:pPr marL="342900" indent="-342900" algn="just">
              <a:lnSpc>
                <a:spcPct val="107000"/>
              </a:lnSpc>
              <a:spcAft>
                <a:spcPts val="800"/>
              </a:spcAft>
              <a:buClr>
                <a:schemeClr val="bg1"/>
              </a:buClr>
              <a:buFont typeface="Wingdings" panose="05000000000000000000" pitchFamily="2" charset="2"/>
              <a:buChar char="Ø"/>
            </a:pPr>
            <a:r>
              <a:rPr lang="en-IN" sz="1100" dirty="0">
                <a:solidFill>
                  <a:schemeClr val="bg1"/>
                </a:solidFill>
                <a:latin typeface="Calibri" panose="020F0502020204030204" pitchFamily="34" charset="0"/>
                <a:cs typeface="Mangal" panose="02040503050203030202" pitchFamily="18" charset="0"/>
              </a:rPr>
              <a:t>Continuous cyber score with non-intrusive scans from outside IN view</a:t>
            </a:r>
          </a:p>
          <a:p>
            <a:pPr marL="342900" indent="-342900" algn="just">
              <a:lnSpc>
                <a:spcPct val="107000"/>
              </a:lnSpc>
              <a:spcAft>
                <a:spcPts val="800"/>
              </a:spcAft>
              <a:buClr>
                <a:schemeClr val="bg1"/>
              </a:buClr>
              <a:buFont typeface="Wingdings" panose="05000000000000000000" pitchFamily="2" charset="2"/>
              <a:buChar char="Ø"/>
            </a:pPr>
            <a:r>
              <a:rPr lang="en-IN" sz="1100" dirty="0">
                <a:solidFill>
                  <a:schemeClr val="bg1"/>
                </a:solidFill>
                <a:latin typeface="Calibri" panose="020F0502020204030204" pitchFamily="34" charset="0"/>
                <a:cs typeface="Mangal" panose="02040503050203030202" pitchFamily="18" charset="0"/>
              </a:rPr>
              <a:t>Call for support (Forensic </a:t>
            </a:r>
            <a:r>
              <a:rPr lang="en-IN" sz="1100" dirty="0">
                <a:solidFill>
                  <a:schemeClr val="bg1"/>
                </a:solidFill>
                <a:effectLst/>
                <a:latin typeface="Calibri" panose="020F0502020204030204" pitchFamily="34" charset="0"/>
                <a:ea typeface="Calibri" panose="020F0502020204030204" pitchFamily="34" charset="0"/>
                <a:cs typeface="Mangal" panose="02040503050203030202" pitchFamily="18" charset="0"/>
              </a:rPr>
              <a:t>Investigation)</a:t>
            </a:r>
          </a:p>
          <a:p>
            <a:pPr marL="342900" lvl="0" indent="-342900" algn="just">
              <a:lnSpc>
                <a:spcPct val="107000"/>
              </a:lnSpc>
              <a:spcAft>
                <a:spcPts val="800"/>
              </a:spcAft>
              <a:buClr>
                <a:schemeClr val="bg1"/>
              </a:buClr>
              <a:buFont typeface="Wingdings" panose="05000000000000000000" pitchFamily="2" charset="2"/>
              <a:buChar char="Ø"/>
            </a:pPr>
            <a:endParaRPr lang="en-IN" sz="1100"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a:p>
            <a:pPr marL="171450" marR="0" lvl="0" indent="-171450" algn="l" defTabSz="914400" rtl="0" eaLnBrk="1" fontAlgn="auto" latinLnBrk="0" hangingPunct="1">
              <a:lnSpc>
                <a:spcPct val="100000"/>
              </a:lnSpc>
              <a:spcBef>
                <a:spcPts val="0"/>
              </a:spcBef>
              <a:spcAft>
                <a:spcPts val="1500"/>
              </a:spcAft>
              <a:buClr>
                <a:srgbClr val="FFE600"/>
              </a:buClr>
              <a:buSzPct val="70000"/>
              <a:buFont typeface="Wingdings" panose="05000000000000000000" pitchFamily="2" charset="2"/>
              <a:buChar char="Ø"/>
              <a:tabLst/>
              <a:defRPr/>
            </a:pPr>
            <a:endParaRPr kumimoji="0" lang="en-IN" sz="900" b="0" i="0" u="none" strike="noStrike" kern="1200" cap="none" spc="0" normalizeH="0" baseline="0" noProof="0" dirty="0">
              <a:ln>
                <a:noFill/>
              </a:ln>
              <a:solidFill>
                <a:schemeClr val="bg1"/>
              </a:solidFill>
              <a:effectLst/>
              <a:uLnTx/>
              <a:uFillTx/>
              <a:latin typeface="EYInterstate Light"/>
              <a:ea typeface="+mn-ea"/>
              <a:cs typeface="+mn-cs"/>
            </a:endParaRPr>
          </a:p>
        </p:txBody>
      </p:sp>
      <p:sp>
        <p:nvSpPr>
          <p:cNvPr id="126" name="Rectangle 360">
            <a:extLst>
              <a:ext uri="{FF2B5EF4-FFF2-40B4-BE49-F238E27FC236}">
                <a16:creationId xmlns:a16="http://schemas.microsoft.com/office/drawing/2014/main" id="{66EAF1B0-1621-49BF-9302-1A9CDF761904}"/>
              </a:ext>
            </a:extLst>
          </p:cNvPr>
          <p:cNvSpPr/>
          <p:nvPr/>
        </p:nvSpPr>
        <p:spPr>
          <a:xfrm>
            <a:off x="8322991" y="2819052"/>
            <a:ext cx="2277954" cy="215444"/>
          </a:xfrm>
          <a:prstGeom prst="rect">
            <a:avLst/>
          </a:prstGeom>
        </p:spPr>
        <p:txBody>
          <a:bodyPr wrap="square" lIns="0" tIns="0" rIns="0" bIns="0">
            <a:spAutoFit/>
          </a:bodyPr>
          <a:lstStyle/>
          <a:p>
            <a:pPr marL="0" marR="0" lvl="0" indent="0" algn="l" defTabSz="829544"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EYInterstate"/>
                <a:ea typeface="+mn-ea"/>
                <a:cs typeface="+mn-cs"/>
              </a:rPr>
              <a:t> </a:t>
            </a:r>
          </a:p>
        </p:txBody>
      </p:sp>
      <p:sp>
        <p:nvSpPr>
          <p:cNvPr id="8" name="TextBox 7">
            <a:extLst>
              <a:ext uri="{FF2B5EF4-FFF2-40B4-BE49-F238E27FC236}">
                <a16:creationId xmlns:a16="http://schemas.microsoft.com/office/drawing/2014/main" id="{5CFA0662-2525-42A2-95DB-31CD10A9AF76}"/>
              </a:ext>
            </a:extLst>
          </p:cNvPr>
          <p:cNvSpPr txBox="1"/>
          <p:nvPr/>
        </p:nvSpPr>
        <p:spPr>
          <a:xfrm>
            <a:off x="0" y="2845976"/>
            <a:ext cx="8042133" cy="3888000"/>
          </a:xfrm>
          <a:prstGeom prst="rect">
            <a:avLst/>
          </a:prstGeom>
          <a:solidFill>
            <a:schemeClr val="tx1">
              <a:lumMod val="50000"/>
              <a:lumOff val="50000"/>
            </a:schemeClr>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err="1">
              <a:ln>
                <a:noFill/>
              </a:ln>
              <a:solidFill>
                <a:srgbClr val="202020"/>
              </a:solidFill>
              <a:effectLst/>
              <a:uLnTx/>
              <a:uFillTx/>
              <a:latin typeface="Arial" panose="020B0604020202020204"/>
              <a:ea typeface="+mn-ea"/>
              <a:cs typeface="+mn-cs"/>
            </a:endParaRPr>
          </a:p>
        </p:txBody>
      </p:sp>
      <p:sp>
        <p:nvSpPr>
          <p:cNvPr id="104" name="TextBox 103">
            <a:extLst>
              <a:ext uri="{FF2B5EF4-FFF2-40B4-BE49-F238E27FC236}">
                <a16:creationId xmlns:a16="http://schemas.microsoft.com/office/drawing/2014/main" id="{CA3245D2-47C3-43E4-AC00-33EADF163389}"/>
              </a:ext>
            </a:extLst>
          </p:cNvPr>
          <p:cNvSpPr txBox="1"/>
          <p:nvPr/>
        </p:nvSpPr>
        <p:spPr>
          <a:xfrm>
            <a:off x="8352740" y="428306"/>
            <a:ext cx="3217375" cy="263149"/>
          </a:xfrm>
          <a:prstGeom prst="rect">
            <a:avLst/>
          </a:prstGeom>
          <a:noFill/>
        </p:spPr>
        <p:txBody>
          <a:bodyPr wrap="square" lIns="0" tIns="0" rIns="0" bIns="0" rtlCol="0">
            <a:spAutoFit/>
          </a:bodyPr>
          <a:lstStyle/>
          <a:p>
            <a:pPr marL="0" marR="0" lvl="0" indent="0" algn="l" defTabSz="914400" rtl="0" eaLnBrk="1" fontAlgn="auto" latinLnBrk="0" hangingPunct="1">
              <a:lnSpc>
                <a:spcPct val="95000"/>
              </a:lnSpc>
              <a:spcBef>
                <a:spcPts val="0"/>
              </a:spcBef>
              <a:spcAft>
                <a:spcPts val="80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EYInterstate Light" panose="02000506000000020004" pitchFamily="2" charset="0"/>
                <a:ea typeface="+mn-ea"/>
                <a:cs typeface="+mn-cs"/>
              </a:rPr>
              <a:t>Objectives of the Solution</a:t>
            </a:r>
          </a:p>
        </p:txBody>
      </p:sp>
      <p:pic>
        <p:nvPicPr>
          <p:cNvPr id="105" name="Graphic 104" descr="Lightbulb and gear outline">
            <a:extLst>
              <a:ext uri="{FF2B5EF4-FFF2-40B4-BE49-F238E27FC236}">
                <a16:creationId xmlns:a16="http://schemas.microsoft.com/office/drawing/2014/main" id="{A3DFC16A-63D9-4577-95A6-D950637891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82900" y="258674"/>
            <a:ext cx="444365" cy="499584"/>
          </a:xfrm>
          <a:prstGeom prst="rect">
            <a:avLst/>
          </a:prstGeom>
        </p:spPr>
      </p:pic>
      <p:pic>
        <p:nvPicPr>
          <p:cNvPr id="6" name="Picture 5" descr="Table&#10;&#10;Description automatically generated">
            <a:extLst>
              <a:ext uri="{FF2B5EF4-FFF2-40B4-BE49-F238E27FC236}">
                <a16:creationId xmlns:a16="http://schemas.microsoft.com/office/drawing/2014/main" id="{0BF7F703-6384-4B5A-882C-BA83F5F3C3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5888" y="5049610"/>
            <a:ext cx="1669107" cy="1487008"/>
          </a:xfrm>
          <a:prstGeom prst="rect">
            <a:avLst/>
          </a:prstGeom>
        </p:spPr>
      </p:pic>
      <p:pic>
        <p:nvPicPr>
          <p:cNvPr id="39" name="Picture 38">
            <a:extLst>
              <a:ext uri="{FF2B5EF4-FFF2-40B4-BE49-F238E27FC236}">
                <a16:creationId xmlns:a16="http://schemas.microsoft.com/office/drawing/2014/main" id="{B0331878-0303-4E2B-9598-6D1BF7E713F6}"/>
              </a:ext>
            </a:extLst>
          </p:cNvPr>
          <p:cNvPicPr>
            <a:picLocks noChangeAspect="1"/>
          </p:cNvPicPr>
          <p:nvPr/>
        </p:nvPicPr>
        <p:blipFill rotWithShape="1">
          <a:blip r:embed="rId5"/>
          <a:srcRect l="2009" r="5081" b="5589"/>
          <a:stretch/>
        </p:blipFill>
        <p:spPr>
          <a:xfrm>
            <a:off x="6362305" y="5046268"/>
            <a:ext cx="1605424" cy="1487008"/>
          </a:xfrm>
          <a:prstGeom prst="rect">
            <a:avLst/>
          </a:prstGeom>
        </p:spPr>
      </p:pic>
      <p:pic>
        <p:nvPicPr>
          <p:cNvPr id="12" name="Picture 11" descr="Chart, radar chart&#10;&#10;Description automatically generated">
            <a:extLst>
              <a:ext uri="{FF2B5EF4-FFF2-40B4-BE49-F238E27FC236}">
                <a16:creationId xmlns:a16="http://schemas.microsoft.com/office/drawing/2014/main" id="{4721A3C0-83D4-4C55-9AC7-39C7853CC566}"/>
              </a:ext>
            </a:extLst>
          </p:cNvPr>
          <p:cNvPicPr>
            <a:picLocks noChangeAspect="1"/>
          </p:cNvPicPr>
          <p:nvPr/>
        </p:nvPicPr>
        <p:blipFill rotWithShape="1">
          <a:blip r:embed="rId6">
            <a:extLst>
              <a:ext uri="{28A0092B-C50C-407E-A947-70E740481C1C}">
                <a14:useLocalDpi xmlns:a14="http://schemas.microsoft.com/office/drawing/2010/main" val="0"/>
              </a:ext>
            </a:extLst>
          </a:blip>
          <a:srcRect l="1770" t="2060" r="1761" b="4621"/>
          <a:stretch/>
        </p:blipFill>
        <p:spPr>
          <a:xfrm>
            <a:off x="2825103" y="5046269"/>
            <a:ext cx="1705031" cy="1490350"/>
          </a:xfrm>
          <a:prstGeom prst="rect">
            <a:avLst/>
          </a:prstGeom>
        </p:spPr>
      </p:pic>
      <p:grpSp>
        <p:nvGrpSpPr>
          <p:cNvPr id="38" name="Group 37">
            <a:extLst>
              <a:ext uri="{FF2B5EF4-FFF2-40B4-BE49-F238E27FC236}">
                <a16:creationId xmlns:a16="http://schemas.microsoft.com/office/drawing/2014/main" id="{5ECFA124-3E89-458F-9E19-90F7DBC8AF68}"/>
              </a:ext>
            </a:extLst>
          </p:cNvPr>
          <p:cNvGrpSpPr/>
          <p:nvPr/>
        </p:nvGrpSpPr>
        <p:grpSpPr>
          <a:xfrm>
            <a:off x="4086925" y="3034495"/>
            <a:ext cx="3880804" cy="1908979"/>
            <a:chOff x="3639820" y="1013459"/>
            <a:chExt cx="8125460" cy="2938781"/>
          </a:xfrm>
        </p:grpSpPr>
        <p:pic>
          <p:nvPicPr>
            <p:cNvPr id="40" name="Picture 39" descr="Graphical user interface, application&#10;&#10;Description automatically generated">
              <a:extLst>
                <a:ext uri="{FF2B5EF4-FFF2-40B4-BE49-F238E27FC236}">
                  <a16:creationId xmlns:a16="http://schemas.microsoft.com/office/drawing/2014/main" id="{A7C74211-5E20-459B-90B0-C161EBC23EB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05225" y="1665594"/>
              <a:ext cx="1866440" cy="2247921"/>
            </a:xfrm>
            <a:prstGeom prst="rect">
              <a:avLst/>
            </a:prstGeom>
          </p:spPr>
        </p:pic>
        <p:pic>
          <p:nvPicPr>
            <p:cNvPr id="50" name="Picture 49" descr="Timeline&#10;&#10;Description automatically generated">
              <a:extLst>
                <a:ext uri="{FF2B5EF4-FFF2-40B4-BE49-F238E27FC236}">
                  <a16:creationId xmlns:a16="http://schemas.microsoft.com/office/drawing/2014/main" id="{2BAD3AF7-C723-40D8-9075-9D088797A2E5}"/>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705226" y="1052513"/>
              <a:ext cx="7991474" cy="613081"/>
            </a:xfrm>
            <a:prstGeom prst="rect">
              <a:avLst/>
            </a:prstGeom>
          </p:spPr>
        </p:pic>
        <p:sp>
          <p:nvSpPr>
            <p:cNvPr id="51" name="Rectangle 50">
              <a:extLst>
                <a:ext uri="{FF2B5EF4-FFF2-40B4-BE49-F238E27FC236}">
                  <a16:creationId xmlns:a16="http://schemas.microsoft.com/office/drawing/2014/main" id="{75D3FD85-EE77-4A67-AE8C-9470022230F8}"/>
                </a:ext>
              </a:extLst>
            </p:cNvPr>
            <p:cNvSpPr/>
            <p:nvPr/>
          </p:nvSpPr>
          <p:spPr>
            <a:xfrm>
              <a:off x="3639820" y="1013459"/>
              <a:ext cx="8125460" cy="2938781"/>
            </a:xfrm>
            <a:prstGeom prst="rect">
              <a:avLst/>
            </a:prstGeom>
            <a:no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chemeClr val="tx1"/>
                </a:solidFill>
              </a:endParaRPr>
            </a:p>
          </p:txBody>
        </p:sp>
      </p:grpSp>
      <p:pic>
        <p:nvPicPr>
          <p:cNvPr id="52" name="Picture 51">
            <a:extLst>
              <a:ext uri="{FF2B5EF4-FFF2-40B4-BE49-F238E27FC236}">
                <a16:creationId xmlns:a16="http://schemas.microsoft.com/office/drawing/2014/main" id="{45287913-F230-4D42-98AE-7D5922124DCE}"/>
              </a:ext>
            </a:extLst>
          </p:cNvPr>
          <p:cNvPicPr>
            <a:picLocks noChangeAspect="1"/>
          </p:cNvPicPr>
          <p:nvPr/>
        </p:nvPicPr>
        <p:blipFill>
          <a:blip r:embed="rId9"/>
          <a:stretch>
            <a:fillRect/>
          </a:stretch>
        </p:blipFill>
        <p:spPr>
          <a:xfrm>
            <a:off x="5004619" y="3458110"/>
            <a:ext cx="2930356" cy="1460209"/>
          </a:xfrm>
          <a:prstGeom prst="rect">
            <a:avLst/>
          </a:prstGeom>
        </p:spPr>
      </p:pic>
      <p:pic>
        <p:nvPicPr>
          <p:cNvPr id="7" name="Picture 6" descr="A screenshot of a computer&#10;&#10;Description automatically generated with medium confidence">
            <a:extLst>
              <a:ext uri="{FF2B5EF4-FFF2-40B4-BE49-F238E27FC236}">
                <a16:creationId xmlns:a16="http://schemas.microsoft.com/office/drawing/2014/main" id="{C30069E2-A87E-4A90-986B-2926A3D11CE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0254" y="3034495"/>
            <a:ext cx="3880804" cy="1908979"/>
          </a:xfrm>
          <a:prstGeom prst="rect">
            <a:avLst/>
          </a:prstGeom>
        </p:spPr>
      </p:pic>
      <p:pic>
        <p:nvPicPr>
          <p:cNvPr id="11" name="Picture 10" descr="Graphical user interface, text, application, website&#10;&#10;Description automatically generated">
            <a:extLst>
              <a:ext uri="{FF2B5EF4-FFF2-40B4-BE49-F238E27FC236}">
                <a16:creationId xmlns:a16="http://schemas.microsoft.com/office/drawing/2014/main" id="{1320768F-BA74-4714-AE3F-E0B553B5B31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0254" y="5046268"/>
            <a:ext cx="2638779" cy="1490350"/>
          </a:xfrm>
          <a:prstGeom prst="rect">
            <a:avLst/>
          </a:prstGeom>
        </p:spPr>
      </p:pic>
      <p:sp>
        <p:nvSpPr>
          <p:cNvPr id="23" name="Freeform 287">
            <a:extLst>
              <a:ext uri="{FF2B5EF4-FFF2-40B4-BE49-F238E27FC236}">
                <a16:creationId xmlns:a16="http://schemas.microsoft.com/office/drawing/2014/main" id="{917F65F9-6101-47F1-AF5E-BABF62910E21}"/>
              </a:ext>
            </a:extLst>
          </p:cNvPr>
          <p:cNvSpPr/>
          <p:nvPr/>
        </p:nvSpPr>
        <p:spPr>
          <a:xfrm>
            <a:off x="493" y="2037782"/>
            <a:ext cx="8041640" cy="806130"/>
          </a:xfrm>
          <a:custGeom>
            <a:avLst/>
            <a:gdLst/>
            <a:ahLst/>
            <a:cxnLst/>
            <a:rect l="0" t="0" r="0" b="0"/>
            <a:pathLst>
              <a:path w="9900145" h="2669223">
                <a:moveTo>
                  <a:pt x="0" y="2669223"/>
                </a:moveTo>
                <a:lnTo>
                  <a:pt x="9900145" y="2669223"/>
                </a:lnTo>
                <a:lnTo>
                  <a:pt x="9900145" y="0"/>
                </a:lnTo>
                <a:lnTo>
                  <a:pt x="0" y="0"/>
                </a:lnTo>
                <a:lnTo>
                  <a:pt x="0" y="2669223"/>
                </a:lnTo>
                <a:close/>
              </a:path>
            </a:pathLst>
          </a:custGeom>
          <a:solidFill>
            <a:srgbClr val="004C6C"/>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24" name="Title 2">
            <a:extLst>
              <a:ext uri="{FF2B5EF4-FFF2-40B4-BE49-F238E27FC236}">
                <a16:creationId xmlns:a16="http://schemas.microsoft.com/office/drawing/2014/main" id="{BE25DC69-E1E3-4F8B-8AA9-413274C98CA8}"/>
              </a:ext>
            </a:extLst>
          </p:cNvPr>
          <p:cNvSpPr txBox="1">
            <a:spLocks/>
          </p:cNvSpPr>
          <p:nvPr/>
        </p:nvSpPr>
        <p:spPr>
          <a:xfrm>
            <a:off x="163001" y="2263730"/>
            <a:ext cx="6870888" cy="495299"/>
          </a:xfrm>
          <a:prstGeom prst="rect">
            <a:avLst/>
          </a:prstGeom>
        </p:spPr>
        <p:txBody>
          <a:bodyPr vert="horz" lIns="0" tIns="0" rIns="0" bIns="0" rtlCol="0" anchor="t">
            <a:noAutofit/>
          </a:bodyPr>
          <a:lstStyle>
            <a:lvl1pPr algn="l" defTabSz="457200" rtl="0" eaLnBrk="1" latinLnBrk="0" hangingPunct="1">
              <a:lnSpc>
                <a:spcPct val="80000"/>
              </a:lnSpc>
              <a:spcBef>
                <a:spcPct val="0"/>
              </a:spcBef>
              <a:buNone/>
              <a:defRPr sz="3000" b="1" kern="1200">
                <a:solidFill>
                  <a:schemeClr val="tx2"/>
                </a:solidFill>
                <a:latin typeface="+mj-lt"/>
                <a:ea typeface="+mj-ea"/>
                <a:cs typeface="+mj-cs"/>
              </a:defRPr>
            </a:lvl1pPr>
          </a:lstStyle>
          <a:p>
            <a:pPr>
              <a:lnSpc>
                <a:spcPct val="107000"/>
              </a:lnSpc>
              <a:spcAft>
                <a:spcPts val="800"/>
              </a:spcAft>
            </a:pPr>
            <a:r>
              <a:rPr lang="en-IN" sz="1800" dirty="0">
                <a:solidFill>
                  <a:srgbClr val="FFFFFF"/>
                </a:solidFill>
                <a:latin typeface="EYInterstate Light" panose="02000506000000020004" pitchFamily="2" charset="0"/>
                <a:ea typeface="+mn-ea"/>
                <a:cs typeface="+mn-cs"/>
              </a:rPr>
              <a:t>Sample Output</a:t>
            </a:r>
            <a:endParaRPr lang="en-IN" sz="2000" dirty="0">
              <a:solidFill>
                <a:schemeClr val="bg1"/>
              </a:solidFill>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205241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87">
            <a:extLst>
              <a:ext uri="{FF2B5EF4-FFF2-40B4-BE49-F238E27FC236}">
                <a16:creationId xmlns:a16="http://schemas.microsoft.com/office/drawing/2014/main" id="{A1C4F27F-EE38-4BED-A6D2-D8D54C2E5D86}"/>
              </a:ext>
            </a:extLst>
          </p:cNvPr>
          <p:cNvSpPr/>
          <p:nvPr/>
        </p:nvSpPr>
        <p:spPr>
          <a:xfrm>
            <a:off x="0" y="676"/>
            <a:ext cx="12192000" cy="836721"/>
          </a:xfrm>
          <a:custGeom>
            <a:avLst/>
            <a:gdLst/>
            <a:ahLst/>
            <a:cxnLst/>
            <a:rect l="0" t="0" r="0" b="0"/>
            <a:pathLst>
              <a:path w="9900145" h="2669223">
                <a:moveTo>
                  <a:pt x="0" y="2669223"/>
                </a:moveTo>
                <a:lnTo>
                  <a:pt x="9900145" y="2669223"/>
                </a:lnTo>
                <a:lnTo>
                  <a:pt x="9900145" y="0"/>
                </a:lnTo>
                <a:lnTo>
                  <a:pt x="0" y="0"/>
                </a:lnTo>
                <a:lnTo>
                  <a:pt x="0" y="2669223"/>
                </a:lnTo>
                <a:close/>
              </a:path>
            </a:pathLst>
          </a:custGeom>
          <a:solidFill>
            <a:srgbClr val="004C6C"/>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6" name="Title 2">
            <a:extLst>
              <a:ext uri="{FF2B5EF4-FFF2-40B4-BE49-F238E27FC236}">
                <a16:creationId xmlns:a16="http://schemas.microsoft.com/office/drawing/2014/main" id="{52D88BBD-6DE7-4B86-BEF2-2CE77365C1BE}"/>
              </a:ext>
            </a:extLst>
          </p:cNvPr>
          <p:cNvSpPr txBox="1">
            <a:spLocks/>
          </p:cNvSpPr>
          <p:nvPr/>
        </p:nvSpPr>
        <p:spPr>
          <a:xfrm>
            <a:off x="277811" y="245875"/>
            <a:ext cx="6870888" cy="495299"/>
          </a:xfrm>
          <a:prstGeom prst="rect">
            <a:avLst/>
          </a:prstGeom>
        </p:spPr>
        <p:txBody>
          <a:bodyPr vert="horz" lIns="0" tIns="0" rIns="0" bIns="0" rtlCol="0" anchor="t">
            <a:noAutofit/>
          </a:bodyPr>
          <a:lstStyle>
            <a:lvl1pPr algn="l" defTabSz="457200" rtl="0" eaLnBrk="1" latinLnBrk="0" hangingPunct="1">
              <a:lnSpc>
                <a:spcPct val="80000"/>
              </a:lnSpc>
              <a:spcBef>
                <a:spcPct val="0"/>
              </a:spcBef>
              <a:buNone/>
              <a:defRPr sz="3000" b="1" kern="1200">
                <a:solidFill>
                  <a:schemeClr val="tx2"/>
                </a:solidFill>
                <a:latin typeface="+mj-lt"/>
                <a:ea typeface="+mj-ea"/>
                <a:cs typeface="+mj-cs"/>
              </a:defRPr>
            </a:lvl1pPr>
          </a:lstStyle>
          <a:p>
            <a:pPr>
              <a:lnSpc>
                <a:spcPct val="107000"/>
              </a:lnSpc>
              <a:spcAft>
                <a:spcPts val="800"/>
              </a:spcAft>
            </a:pPr>
            <a:r>
              <a:rPr lang="en-IN" sz="2000" dirty="0">
                <a:solidFill>
                  <a:srgbClr val="FFFFFF"/>
                </a:solidFill>
                <a:latin typeface="EYInterstate Light" panose="02000506000000020004" pitchFamily="2" charset="0"/>
                <a:ea typeface="+mn-ea"/>
                <a:cs typeface="+mn-cs"/>
              </a:rPr>
              <a:t>Key Differentiators</a:t>
            </a:r>
          </a:p>
        </p:txBody>
      </p:sp>
      <p:sp>
        <p:nvSpPr>
          <p:cNvPr id="9" name="Freeform 287">
            <a:extLst>
              <a:ext uri="{FF2B5EF4-FFF2-40B4-BE49-F238E27FC236}">
                <a16:creationId xmlns:a16="http://schemas.microsoft.com/office/drawing/2014/main" id="{D716B718-B836-4644-BC6E-7ACBFB688A51}"/>
              </a:ext>
            </a:extLst>
          </p:cNvPr>
          <p:cNvSpPr/>
          <p:nvPr/>
        </p:nvSpPr>
        <p:spPr>
          <a:xfrm>
            <a:off x="0" y="3715642"/>
            <a:ext cx="12192000" cy="836721"/>
          </a:xfrm>
          <a:custGeom>
            <a:avLst/>
            <a:gdLst/>
            <a:ahLst/>
            <a:cxnLst/>
            <a:rect l="0" t="0" r="0" b="0"/>
            <a:pathLst>
              <a:path w="9900145" h="2669223">
                <a:moveTo>
                  <a:pt x="0" y="2669223"/>
                </a:moveTo>
                <a:lnTo>
                  <a:pt x="9900145" y="2669223"/>
                </a:lnTo>
                <a:lnTo>
                  <a:pt x="9900145" y="0"/>
                </a:lnTo>
                <a:lnTo>
                  <a:pt x="0" y="0"/>
                </a:lnTo>
                <a:lnTo>
                  <a:pt x="0" y="2669223"/>
                </a:lnTo>
                <a:close/>
              </a:path>
            </a:pathLst>
          </a:custGeom>
          <a:solidFill>
            <a:srgbClr val="004C6C"/>
          </a:solidFill>
          <a:ln>
            <a:noFill/>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0" name="Title 2">
            <a:extLst>
              <a:ext uri="{FF2B5EF4-FFF2-40B4-BE49-F238E27FC236}">
                <a16:creationId xmlns:a16="http://schemas.microsoft.com/office/drawing/2014/main" id="{7FC64735-AF45-4D24-A6F5-EBE16C16D540}"/>
              </a:ext>
            </a:extLst>
          </p:cNvPr>
          <p:cNvSpPr txBox="1">
            <a:spLocks/>
          </p:cNvSpPr>
          <p:nvPr/>
        </p:nvSpPr>
        <p:spPr>
          <a:xfrm>
            <a:off x="277811" y="3960841"/>
            <a:ext cx="6870888" cy="495299"/>
          </a:xfrm>
          <a:prstGeom prst="rect">
            <a:avLst/>
          </a:prstGeom>
        </p:spPr>
        <p:txBody>
          <a:bodyPr vert="horz" lIns="0" tIns="0" rIns="0" bIns="0" rtlCol="0" anchor="t">
            <a:noAutofit/>
          </a:bodyPr>
          <a:lstStyle>
            <a:lvl1pPr algn="l" defTabSz="457200" rtl="0" eaLnBrk="1" latinLnBrk="0" hangingPunct="1">
              <a:lnSpc>
                <a:spcPct val="80000"/>
              </a:lnSpc>
              <a:spcBef>
                <a:spcPct val="0"/>
              </a:spcBef>
              <a:buNone/>
              <a:defRPr sz="3000" b="1" kern="1200">
                <a:solidFill>
                  <a:schemeClr val="tx2"/>
                </a:solidFill>
                <a:latin typeface="+mj-lt"/>
                <a:ea typeface="+mj-ea"/>
                <a:cs typeface="+mj-cs"/>
              </a:defRPr>
            </a:lvl1pPr>
          </a:lstStyle>
          <a:p>
            <a:pPr>
              <a:lnSpc>
                <a:spcPct val="107000"/>
              </a:lnSpc>
              <a:spcAft>
                <a:spcPts val="800"/>
              </a:spcAft>
            </a:pPr>
            <a:r>
              <a:rPr lang="en-IN" sz="2000" dirty="0">
                <a:solidFill>
                  <a:srgbClr val="FFFFFF"/>
                </a:solidFill>
                <a:latin typeface="EYInterstate Light" panose="02000506000000020004" pitchFamily="2" charset="0"/>
                <a:ea typeface="+mn-ea"/>
                <a:cs typeface="+mn-cs"/>
              </a:rPr>
              <a:t>Technical Components</a:t>
            </a:r>
          </a:p>
        </p:txBody>
      </p:sp>
      <p:sp>
        <p:nvSpPr>
          <p:cNvPr id="11" name="Rectangle 10">
            <a:extLst>
              <a:ext uri="{FF2B5EF4-FFF2-40B4-BE49-F238E27FC236}">
                <a16:creationId xmlns:a16="http://schemas.microsoft.com/office/drawing/2014/main" id="{CEA33782-D91C-4A9E-A9FE-1CF4382E332F}"/>
              </a:ext>
            </a:extLst>
          </p:cNvPr>
          <p:cNvSpPr/>
          <p:nvPr/>
        </p:nvSpPr>
        <p:spPr>
          <a:xfrm>
            <a:off x="277811" y="837397"/>
            <a:ext cx="11686391" cy="2520000"/>
          </a:xfrm>
          <a:prstGeom prst="rect">
            <a:avLst/>
          </a:prstGeom>
          <a:solidFill>
            <a:schemeClr val="tx1">
              <a:lumMod val="50000"/>
              <a:lumOff val="50000"/>
            </a:schemeClr>
          </a:solidFill>
          <a:ln>
            <a:noFill/>
          </a:ln>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endParaRPr lang="en-IN" dirty="0"/>
          </a:p>
        </p:txBody>
      </p:sp>
      <p:sp>
        <p:nvSpPr>
          <p:cNvPr id="12" name="TextBox 11">
            <a:extLst>
              <a:ext uri="{FF2B5EF4-FFF2-40B4-BE49-F238E27FC236}">
                <a16:creationId xmlns:a16="http://schemas.microsoft.com/office/drawing/2014/main" id="{2DD39EBD-FBB4-4A9D-97D2-9165409B96A1}"/>
              </a:ext>
            </a:extLst>
          </p:cNvPr>
          <p:cNvSpPr txBox="1"/>
          <p:nvPr/>
        </p:nvSpPr>
        <p:spPr>
          <a:xfrm>
            <a:off x="6227545" y="1123232"/>
            <a:ext cx="5515276" cy="1839543"/>
          </a:xfrm>
          <a:prstGeom prst="rect">
            <a:avLst/>
          </a:prstGeom>
          <a:noFill/>
        </p:spPr>
        <p:txBody>
          <a:bodyPr wrap="square" lIns="0" tIns="0" rIns="0" bIns="0" rtlCol="0">
            <a:spAutoFit/>
          </a:bodyPr>
          <a:lstStyle/>
          <a:p>
            <a:pPr marL="342900" indent="-342900" algn="just">
              <a:lnSpc>
                <a:spcPct val="107000"/>
              </a:lnSpc>
              <a:buClr>
                <a:srgbClr val="FFE600"/>
              </a:buClr>
              <a:buFont typeface="Wingdings" panose="05000000000000000000" pitchFamily="2" charset="2"/>
              <a:buChar char="Ø"/>
            </a:pPr>
            <a:r>
              <a:rPr lang="en-IN" sz="1250" dirty="0">
                <a:solidFill>
                  <a:schemeClr val="bg1"/>
                </a:solidFill>
                <a:latin typeface="EYInterstate" panose="02000503020000020004" pitchFamily="2" charset="0"/>
                <a:cs typeface="Mangal" panose="02040503050203030202" pitchFamily="18" charset="0"/>
              </a:rPr>
              <a:t>Align security objectives with company vision via tailormade vCISO platform</a:t>
            </a:r>
          </a:p>
          <a:p>
            <a:pPr marL="342900" indent="-342900" algn="just">
              <a:lnSpc>
                <a:spcPct val="107000"/>
              </a:lnSpc>
              <a:buClr>
                <a:srgbClr val="FFE600"/>
              </a:buClr>
              <a:buFont typeface="Wingdings" panose="05000000000000000000" pitchFamily="2" charset="2"/>
              <a:buChar char="Ø"/>
            </a:pPr>
            <a:r>
              <a:rPr lang="en-IN" sz="1250" dirty="0">
                <a:solidFill>
                  <a:schemeClr val="bg1"/>
                </a:solidFill>
                <a:latin typeface="EYInterstate" panose="02000503020000020004" pitchFamily="2" charset="0"/>
                <a:cs typeface="Mangal" panose="02040503050203030202" pitchFamily="18" charset="0"/>
              </a:rPr>
              <a:t>Heatmap and Risky assets identification on attack surface</a:t>
            </a:r>
          </a:p>
          <a:p>
            <a:pPr marL="342900" indent="-342900" algn="just">
              <a:lnSpc>
                <a:spcPct val="107000"/>
              </a:lnSpc>
              <a:buClr>
                <a:srgbClr val="FFE600"/>
              </a:buClr>
              <a:buFont typeface="Wingdings" panose="05000000000000000000" pitchFamily="2" charset="2"/>
              <a:buChar char="Ø"/>
            </a:pPr>
            <a:r>
              <a:rPr lang="en-IN" sz="1250" dirty="0">
                <a:solidFill>
                  <a:schemeClr val="bg1"/>
                </a:solidFill>
                <a:latin typeface="EYInterstate" panose="02000503020000020004" pitchFamily="2" charset="0"/>
                <a:cs typeface="Mangal" panose="02040503050203030202" pitchFamily="18" charset="0"/>
              </a:rPr>
              <a:t>Benchmarking against Peers and Industry average</a:t>
            </a:r>
          </a:p>
          <a:p>
            <a:pPr marL="342900" indent="-342900" algn="just">
              <a:lnSpc>
                <a:spcPct val="107000"/>
              </a:lnSpc>
              <a:buClr>
                <a:srgbClr val="FFE600"/>
              </a:buClr>
              <a:buFont typeface="Wingdings" panose="05000000000000000000" pitchFamily="2" charset="2"/>
              <a:buChar char="Ø"/>
            </a:pPr>
            <a:r>
              <a:rPr lang="en-IN" sz="1250" dirty="0">
                <a:solidFill>
                  <a:schemeClr val="bg1"/>
                </a:solidFill>
                <a:latin typeface="EYInterstate" panose="02000503020000020004" pitchFamily="2" charset="0"/>
                <a:cs typeface="Mangal" panose="02040503050203030202" pitchFamily="18" charset="0"/>
              </a:rPr>
              <a:t>Understanding Organisational Readiness scores and gaps and providing resilience support</a:t>
            </a:r>
          </a:p>
          <a:p>
            <a:pPr marL="342900" indent="-342900" algn="just">
              <a:lnSpc>
                <a:spcPct val="107000"/>
              </a:lnSpc>
              <a:buClr>
                <a:srgbClr val="FFE600"/>
              </a:buClr>
              <a:buFont typeface="Wingdings" panose="05000000000000000000" pitchFamily="2" charset="2"/>
              <a:buChar char="Ø"/>
            </a:pPr>
            <a:r>
              <a:rPr lang="en-IN" sz="1250" dirty="0">
                <a:solidFill>
                  <a:schemeClr val="bg1"/>
                </a:solidFill>
                <a:latin typeface="EYInterstate" panose="02000503020000020004" pitchFamily="2" charset="0"/>
                <a:cs typeface="Mangal" panose="02040503050203030202" pitchFamily="18" charset="0"/>
              </a:rPr>
              <a:t>Workshops with clients on detailed reports</a:t>
            </a:r>
          </a:p>
          <a:p>
            <a:pPr marL="342900" indent="-342900" algn="just">
              <a:lnSpc>
                <a:spcPct val="107000"/>
              </a:lnSpc>
              <a:buClr>
                <a:srgbClr val="FFE600"/>
              </a:buClr>
              <a:buFont typeface="Wingdings" panose="05000000000000000000" pitchFamily="2" charset="2"/>
              <a:buChar char="Ø"/>
            </a:pPr>
            <a:r>
              <a:rPr lang="en-IN" sz="1250" dirty="0">
                <a:solidFill>
                  <a:schemeClr val="bg1"/>
                </a:solidFill>
                <a:latin typeface="EYInterstate" panose="02000503020000020004" pitchFamily="2" charset="0"/>
                <a:cs typeface="Mangal" panose="02040503050203030202" pitchFamily="18" charset="0"/>
              </a:rPr>
              <a:t>On demand reports </a:t>
            </a:r>
          </a:p>
          <a:p>
            <a:pPr marL="342900" indent="-342900" algn="just">
              <a:lnSpc>
                <a:spcPct val="107000"/>
              </a:lnSpc>
              <a:spcAft>
                <a:spcPts val="800"/>
              </a:spcAft>
              <a:buClr>
                <a:srgbClr val="FFE600"/>
              </a:buClr>
              <a:buFont typeface="Wingdings" panose="05000000000000000000" pitchFamily="2" charset="2"/>
              <a:buChar char="Ø"/>
            </a:pPr>
            <a:r>
              <a:rPr lang="en-IN" sz="1250" dirty="0">
                <a:solidFill>
                  <a:schemeClr val="bg1"/>
                </a:solidFill>
                <a:latin typeface="EYInterstate" panose="02000503020000020004" pitchFamily="2" charset="0"/>
                <a:cs typeface="Mangal" panose="02040503050203030202" pitchFamily="18" charset="0"/>
              </a:rPr>
              <a:t>Monitoring of critical alerts</a:t>
            </a:r>
          </a:p>
        </p:txBody>
      </p:sp>
      <p:sp>
        <p:nvSpPr>
          <p:cNvPr id="13" name="TextBox 12">
            <a:extLst>
              <a:ext uri="{FF2B5EF4-FFF2-40B4-BE49-F238E27FC236}">
                <a16:creationId xmlns:a16="http://schemas.microsoft.com/office/drawing/2014/main" id="{64CE5DF2-F6AD-4797-801C-45B3D4A86831}"/>
              </a:ext>
            </a:extLst>
          </p:cNvPr>
          <p:cNvSpPr txBox="1"/>
          <p:nvPr/>
        </p:nvSpPr>
        <p:spPr>
          <a:xfrm>
            <a:off x="449179" y="1120699"/>
            <a:ext cx="5342022" cy="2472343"/>
          </a:xfrm>
          <a:prstGeom prst="rect">
            <a:avLst/>
          </a:prstGeom>
          <a:noFill/>
        </p:spPr>
        <p:txBody>
          <a:bodyPr wrap="square" lIns="0" tIns="0" rIns="0" bIns="0" rtlCol="0">
            <a:spAutoFit/>
          </a:bodyPr>
          <a:lstStyle/>
          <a:p>
            <a:pPr marL="342900" lvl="0" indent="-342900" algn="just">
              <a:lnSpc>
                <a:spcPct val="107000"/>
              </a:lnSpc>
              <a:buClr>
                <a:srgbClr val="FFE600"/>
              </a:buClr>
              <a:buFont typeface="Wingdings" panose="05000000000000000000" pitchFamily="2" charset="2"/>
              <a:buChar char="Ø"/>
            </a:pPr>
            <a:r>
              <a:rPr lang="en-IN" sz="1250" dirty="0">
                <a:solidFill>
                  <a:schemeClr val="bg1"/>
                </a:solidFill>
                <a:latin typeface="EYInterstate" panose="02000503020000020004" pitchFamily="2" charset="0"/>
                <a:cs typeface="Mangal" panose="02040503050203030202" pitchFamily="18" charset="0"/>
              </a:rPr>
              <a:t>Integration to various security risks to provide a singular view for CISO/CIO dashboards</a:t>
            </a:r>
          </a:p>
          <a:p>
            <a:pPr marL="342900" lvl="0" indent="-342900" algn="just">
              <a:lnSpc>
                <a:spcPct val="107000"/>
              </a:lnSpc>
              <a:buClr>
                <a:srgbClr val="FFE600"/>
              </a:buClr>
              <a:buFont typeface="Wingdings" panose="05000000000000000000" pitchFamily="2" charset="2"/>
              <a:buChar char="Ø"/>
            </a:pPr>
            <a:r>
              <a:rPr lang="en-IN" sz="1250" dirty="0">
                <a:solidFill>
                  <a:schemeClr val="bg1"/>
                </a:solidFill>
                <a:latin typeface="EYInterstate" panose="02000503020000020004" pitchFamily="2" charset="0"/>
                <a:cs typeface="Mangal" panose="02040503050203030202" pitchFamily="18" charset="0"/>
              </a:rPr>
              <a:t>Ransomware Susceptibility Index (RSI) and Data Breach Index (DBI) </a:t>
            </a:r>
          </a:p>
          <a:p>
            <a:pPr marL="342900" lvl="0" indent="-342900" algn="just">
              <a:lnSpc>
                <a:spcPct val="107000"/>
              </a:lnSpc>
              <a:buClr>
                <a:srgbClr val="FFE600"/>
              </a:buClr>
              <a:buFont typeface="Wingdings" panose="05000000000000000000" pitchFamily="2" charset="2"/>
              <a:buChar char="Ø"/>
            </a:pPr>
            <a:r>
              <a:rPr lang="en-IN" sz="1250" dirty="0">
                <a:solidFill>
                  <a:schemeClr val="bg1"/>
                </a:solidFill>
                <a:latin typeface="EYInterstate" panose="02000503020000020004" pitchFamily="2" charset="0"/>
                <a:cs typeface="Mangal" panose="02040503050203030202" pitchFamily="18" charset="0"/>
              </a:rPr>
              <a:t>Reduce operational time by ~30%, thus more focus on leadership </a:t>
            </a:r>
          </a:p>
          <a:p>
            <a:pPr marL="342900" lvl="0" indent="-342900" algn="just">
              <a:lnSpc>
                <a:spcPct val="107000"/>
              </a:lnSpc>
              <a:buClr>
                <a:srgbClr val="FFE600"/>
              </a:buClr>
              <a:buFont typeface="Wingdings" panose="05000000000000000000" pitchFamily="2" charset="2"/>
              <a:buChar char="Ø"/>
            </a:pPr>
            <a:r>
              <a:rPr lang="en-IN" sz="1250" dirty="0">
                <a:solidFill>
                  <a:schemeClr val="bg1"/>
                </a:solidFill>
                <a:latin typeface="EYInterstate" panose="02000503020000020004" pitchFamily="2" charset="0"/>
                <a:cs typeface="Mangal" panose="02040503050203030202" pitchFamily="18" charset="0"/>
              </a:rPr>
              <a:t>Business oriented on-demand AI/ML intelligence </a:t>
            </a:r>
          </a:p>
          <a:p>
            <a:pPr marL="342900" lvl="0" indent="-342900" algn="just">
              <a:lnSpc>
                <a:spcPct val="107000"/>
              </a:lnSpc>
              <a:buClr>
                <a:srgbClr val="FFE600"/>
              </a:buClr>
              <a:buFont typeface="Wingdings" panose="05000000000000000000" pitchFamily="2" charset="2"/>
              <a:buChar char="Ø"/>
            </a:pPr>
            <a:r>
              <a:rPr lang="en-IN" sz="1250" dirty="0">
                <a:solidFill>
                  <a:schemeClr val="bg1"/>
                </a:solidFill>
                <a:latin typeface="EYInterstate" panose="02000503020000020004" pitchFamily="2" charset="0"/>
                <a:cs typeface="Mangal" panose="02040503050203030202" pitchFamily="18" charset="0"/>
              </a:rPr>
              <a:t>Benchmark and create policies based on leading industry standards</a:t>
            </a:r>
          </a:p>
          <a:p>
            <a:pPr marL="342900" lvl="0" indent="-342900" algn="just">
              <a:lnSpc>
                <a:spcPct val="107000"/>
              </a:lnSpc>
              <a:buClr>
                <a:srgbClr val="FFE600"/>
              </a:buClr>
              <a:buFont typeface="Wingdings" panose="05000000000000000000" pitchFamily="2" charset="2"/>
              <a:buChar char="Ø"/>
            </a:pPr>
            <a:r>
              <a:rPr lang="en-IN" sz="1250" dirty="0">
                <a:solidFill>
                  <a:schemeClr val="bg1"/>
                </a:solidFill>
                <a:latin typeface="EYInterstate" panose="02000503020000020004" pitchFamily="2" charset="0"/>
                <a:cs typeface="Mangal" panose="02040503050203030202" pitchFamily="18" charset="0"/>
              </a:rPr>
              <a:t>Risk based model to monitor the central compliance metrics and trends over time. </a:t>
            </a:r>
          </a:p>
          <a:p>
            <a:pPr marL="342900" indent="-342900" algn="just">
              <a:lnSpc>
                <a:spcPct val="107000"/>
              </a:lnSpc>
              <a:buClr>
                <a:srgbClr val="FFE600"/>
              </a:buClr>
              <a:buFont typeface="Wingdings" panose="05000000000000000000" pitchFamily="2" charset="2"/>
              <a:buChar char="Ø"/>
            </a:pPr>
            <a:r>
              <a:rPr lang="en-IN" sz="1250" dirty="0">
                <a:solidFill>
                  <a:schemeClr val="bg1"/>
                </a:solidFill>
                <a:latin typeface="EYInterstate" panose="02000503020000020004" pitchFamily="2" charset="0"/>
                <a:cs typeface="Mangal" panose="02040503050203030202" pitchFamily="18" charset="0"/>
              </a:rPr>
              <a:t>Readiness scores and gaps against ransomware attack and cyber maturity posture.</a:t>
            </a:r>
          </a:p>
          <a:p>
            <a:pPr marL="342900" lvl="0" indent="-342900" algn="just">
              <a:lnSpc>
                <a:spcPct val="107000"/>
              </a:lnSpc>
              <a:buClr>
                <a:srgbClr val="FFE600"/>
              </a:buClr>
              <a:buFont typeface="Wingdings" panose="05000000000000000000" pitchFamily="2" charset="2"/>
              <a:buChar char="Ø"/>
            </a:pPr>
            <a:endParaRPr lang="en-IN" sz="1300" dirty="0">
              <a:latin typeface="EYInterstate" panose="02000503020000020004" pitchFamily="2" charset="0"/>
              <a:cs typeface="Mangal" panose="02040503050203030202" pitchFamily="18" charset="0"/>
            </a:endParaRPr>
          </a:p>
          <a:p>
            <a:pPr algn="l">
              <a:buClr>
                <a:srgbClr val="FFE600"/>
              </a:buClr>
            </a:pPr>
            <a:endParaRPr lang="en-IN" sz="1300" dirty="0" err="1">
              <a:latin typeface="EYInterstate" panose="02000503020000020004" pitchFamily="2" charset="0"/>
            </a:endParaRPr>
          </a:p>
        </p:txBody>
      </p:sp>
      <p:sp>
        <p:nvSpPr>
          <p:cNvPr id="14" name="Rectangle 13">
            <a:extLst>
              <a:ext uri="{FF2B5EF4-FFF2-40B4-BE49-F238E27FC236}">
                <a16:creationId xmlns:a16="http://schemas.microsoft.com/office/drawing/2014/main" id="{EC57C821-0391-45C4-A792-263E7408E1ED}"/>
              </a:ext>
            </a:extLst>
          </p:cNvPr>
          <p:cNvSpPr/>
          <p:nvPr/>
        </p:nvSpPr>
        <p:spPr>
          <a:xfrm>
            <a:off x="277810" y="4552363"/>
            <a:ext cx="11686391" cy="2160000"/>
          </a:xfrm>
          <a:prstGeom prst="rect">
            <a:avLst/>
          </a:prstGeom>
          <a:solidFill>
            <a:schemeClr val="tx1">
              <a:lumMod val="50000"/>
              <a:lumOff val="50000"/>
            </a:schemeClr>
          </a:solidFill>
          <a:ln>
            <a:noFill/>
          </a:ln>
        </p:spPr>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ctr"/>
            <a:endParaRPr lang="en-IN" dirty="0"/>
          </a:p>
        </p:txBody>
      </p:sp>
      <p:sp>
        <p:nvSpPr>
          <p:cNvPr id="15" name="TextBox 14">
            <a:extLst>
              <a:ext uri="{FF2B5EF4-FFF2-40B4-BE49-F238E27FC236}">
                <a16:creationId xmlns:a16="http://schemas.microsoft.com/office/drawing/2014/main" id="{F47AC75B-107E-4960-9FC1-E5DC2FA5D9BF}"/>
              </a:ext>
            </a:extLst>
          </p:cNvPr>
          <p:cNvSpPr txBox="1"/>
          <p:nvPr/>
        </p:nvSpPr>
        <p:spPr>
          <a:xfrm>
            <a:off x="433136" y="4661203"/>
            <a:ext cx="5342022" cy="2147383"/>
          </a:xfrm>
          <a:prstGeom prst="rect">
            <a:avLst/>
          </a:prstGeom>
          <a:noFill/>
        </p:spPr>
        <p:txBody>
          <a:bodyPr wrap="square" lIns="0" tIns="0" rIns="0" bIns="0" rtlCol="0">
            <a:spAutoFit/>
          </a:bodyPr>
          <a:lstStyle/>
          <a:p>
            <a:pPr marL="342900" indent="-342900" algn="just">
              <a:lnSpc>
                <a:spcPct val="107000"/>
              </a:lnSpc>
              <a:buClr>
                <a:srgbClr val="FFE600"/>
              </a:buClr>
              <a:buFont typeface="Wingdings" panose="05000000000000000000" pitchFamily="2" charset="2"/>
              <a:buChar char="Ø"/>
            </a:pPr>
            <a:r>
              <a:rPr lang="en-IN" sz="1250" dirty="0">
                <a:solidFill>
                  <a:schemeClr val="bg1"/>
                </a:solidFill>
                <a:latin typeface="EYInterstate" panose="02000503020000020004" pitchFamily="2" charset="0"/>
                <a:cs typeface="Mangal" panose="02040503050203030202" pitchFamily="18" charset="0"/>
              </a:rPr>
              <a:t>EY's technology stack collects, analyses, and reports security-related events and results using Open-Source Intelligence services. </a:t>
            </a:r>
          </a:p>
          <a:p>
            <a:pPr marL="342900" indent="-342900" algn="just">
              <a:lnSpc>
                <a:spcPct val="107000"/>
              </a:lnSpc>
              <a:buClr>
                <a:srgbClr val="FFE600"/>
              </a:buClr>
              <a:buFont typeface="Wingdings" panose="05000000000000000000" pitchFamily="2" charset="2"/>
              <a:buChar char="Ø"/>
            </a:pPr>
            <a:r>
              <a:rPr lang="en-IN" sz="1250" dirty="0">
                <a:solidFill>
                  <a:schemeClr val="bg1"/>
                </a:solidFill>
                <a:latin typeface="EYInterstate" panose="02000503020000020004" pitchFamily="2" charset="0"/>
                <a:cs typeface="Mangal" panose="02040503050203030202" pitchFamily="18" charset="0"/>
              </a:rPr>
              <a:t>Connector to the client’s security systems for a centralised dashboard</a:t>
            </a:r>
          </a:p>
          <a:p>
            <a:pPr marL="342900" indent="-342900" algn="just">
              <a:lnSpc>
                <a:spcPct val="107000"/>
              </a:lnSpc>
              <a:buClr>
                <a:srgbClr val="FFE600"/>
              </a:buClr>
              <a:buFont typeface="Wingdings" panose="05000000000000000000" pitchFamily="2" charset="2"/>
              <a:buChar char="Ø"/>
            </a:pPr>
            <a:r>
              <a:rPr lang="en-IN" sz="1250" dirty="0">
                <a:solidFill>
                  <a:schemeClr val="bg1"/>
                </a:solidFill>
                <a:latin typeface="EYInterstate" panose="02000503020000020004" pitchFamily="2" charset="0"/>
                <a:cs typeface="Mangal" panose="02040503050203030202" pitchFamily="18" charset="0"/>
              </a:rPr>
              <a:t>Interactive dashboards with option to Drill up/Drill down</a:t>
            </a:r>
          </a:p>
          <a:p>
            <a:pPr marL="342900" indent="-342900" algn="just">
              <a:lnSpc>
                <a:spcPct val="107000"/>
              </a:lnSpc>
              <a:buClr>
                <a:srgbClr val="FFE600"/>
              </a:buClr>
              <a:buFont typeface="Wingdings" panose="05000000000000000000" pitchFamily="2" charset="2"/>
              <a:buChar char="Ø"/>
            </a:pPr>
            <a:r>
              <a:rPr lang="en-IN" sz="1250" dirty="0">
                <a:solidFill>
                  <a:schemeClr val="bg1"/>
                </a:solidFill>
                <a:latin typeface="EYInterstate" panose="02000503020000020004" pitchFamily="2" charset="0"/>
                <a:cs typeface="Mangal" panose="02040503050203030202" pitchFamily="18" charset="0"/>
              </a:rPr>
              <a:t>Repository of regulations (local and global) applicable for that industry</a:t>
            </a:r>
          </a:p>
          <a:p>
            <a:pPr marL="342900" indent="-342900" algn="just">
              <a:lnSpc>
                <a:spcPct val="107000"/>
              </a:lnSpc>
              <a:spcAft>
                <a:spcPts val="800"/>
              </a:spcAft>
              <a:buClr>
                <a:srgbClr val="FFE600"/>
              </a:buClr>
              <a:buFont typeface="Wingdings" panose="05000000000000000000" pitchFamily="2" charset="2"/>
              <a:buChar char="Ø"/>
            </a:pPr>
            <a:r>
              <a:rPr lang="en-IN" sz="1250" dirty="0">
                <a:solidFill>
                  <a:schemeClr val="bg1"/>
                </a:solidFill>
                <a:latin typeface="EYInterstate" panose="02000503020000020004" pitchFamily="2" charset="0"/>
                <a:cs typeface="Mangal" panose="02040503050203030202" pitchFamily="18" charset="0"/>
              </a:rPr>
              <a:t>Ransomware risk, Cyber Maturity, Forensic Readiness assessment framework (questionnaire based) to identify potential gaps</a:t>
            </a:r>
          </a:p>
          <a:p>
            <a:pPr algn="l">
              <a:buClr>
                <a:srgbClr val="FFE600"/>
              </a:buClr>
            </a:pPr>
            <a:endParaRPr lang="en-IN" sz="1250" dirty="0" err="1">
              <a:solidFill>
                <a:schemeClr val="bg1"/>
              </a:solidFill>
            </a:endParaRPr>
          </a:p>
        </p:txBody>
      </p:sp>
      <p:sp>
        <p:nvSpPr>
          <p:cNvPr id="16" name="TextBox 15">
            <a:extLst>
              <a:ext uri="{FF2B5EF4-FFF2-40B4-BE49-F238E27FC236}">
                <a16:creationId xmlns:a16="http://schemas.microsoft.com/office/drawing/2014/main" id="{9A7AD952-94CC-4433-A836-11DB675991C4}"/>
              </a:ext>
            </a:extLst>
          </p:cNvPr>
          <p:cNvSpPr txBox="1"/>
          <p:nvPr/>
        </p:nvSpPr>
        <p:spPr>
          <a:xfrm>
            <a:off x="6227545" y="4708952"/>
            <a:ext cx="5531319" cy="1367682"/>
          </a:xfrm>
          <a:prstGeom prst="rect">
            <a:avLst/>
          </a:prstGeom>
          <a:noFill/>
        </p:spPr>
        <p:txBody>
          <a:bodyPr wrap="square" lIns="0" tIns="0" rIns="0" bIns="0" rtlCol="0">
            <a:spAutoFit/>
          </a:bodyPr>
          <a:lstStyle/>
          <a:p>
            <a:pPr marL="342900" lvl="0" indent="-342900" algn="just">
              <a:lnSpc>
                <a:spcPct val="107000"/>
              </a:lnSpc>
              <a:buClr>
                <a:srgbClr val="FFE600"/>
              </a:buClr>
              <a:buFont typeface="Wingdings" panose="05000000000000000000" pitchFamily="2" charset="2"/>
              <a:buChar char="Ø"/>
            </a:pPr>
            <a:r>
              <a:rPr lang="en-IN" sz="1250" dirty="0">
                <a:solidFill>
                  <a:schemeClr val="bg1"/>
                </a:solidFill>
                <a:latin typeface="EYInterstate" panose="02000503020000020004" pitchFamily="2" charset="0"/>
                <a:cs typeface="Mangal" panose="02040503050203030202" pitchFamily="18" charset="0"/>
              </a:rPr>
              <a:t>Summary view for various audit checklists and the responses</a:t>
            </a:r>
          </a:p>
          <a:p>
            <a:pPr marL="342900" lvl="0" indent="-342900" algn="just">
              <a:lnSpc>
                <a:spcPct val="107000"/>
              </a:lnSpc>
              <a:buClr>
                <a:srgbClr val="FFE600"/>
              </a:buClr>
              <a:buFont typeface="Wingdings" panose="05000000000000000000" pitchFamily="2" charset="2"/>
              <a:buChar char="Ø"/>
            </a:pPr>
            <a:r>
              <a:rPr lang="en-IN" sz="1250" dirty="0">
                <a:solidFill>
                  <a:schemeClr val="bg1"/>
                </a:solidFill>
                <a:latin typeface="EYInterstate" panose="02000503020000020004" pitchFamily="2" charset="0"/>
                <a:cs typeface="Mangal" panose="02040503050203030202" pitchFamily="18" charset="0"/>
              </a:rPr>
              <a:t>Operational dashboards showing various metrics and modules</a:t>
            </a:r>
          </a:p>
          <a:p>
            <a:pPr marL="342900" lvl="0" indent="-342900" algn="just">
              <a:lnSpc>
                <a:spcPct val="107000"/>
              </a:lnSpc>
              <a:buClr>
                <a:srgbClr val="FFE600"/>
              </a:buClr>
              <a:buFont typeface="Wingdings" panose="05000000000000000000" pitchFamily="2" charset="2"/>
              <a:buChar char="Ø"/>
            </a:pPr>
            <a:r>
              <a:rPr lang="en-IN" sz="1250" dirty="0">
                <a:solidFill>
                  <a:schemeClr val="bg1"/>
                </a:solidFill>
                <a:latin typeface="EYInterstate" panose="02000503020000020004" pitchFamily="2" charset="0"/>
                <a:cs typeface="Mangal" panose="02040503050203030202" pitchFamily="18" charset="0"/>
              </a:rPr>
              <a:t>Repository of standards for reference like ISO, NIST and CSC etc</a:t>
            </a:r>
          </a:p>
          <a:p>
            <a:pPr marL="342900" lvl="0" indent="-342900" algn="just">
              <a:lnSpc>
                <a:spcPct val="107000"/>
              </a:lnSpc>
              <a:buClr>
                <a:srgbClr val="FFE600"/>
              </a:buClr>
              <a:buFont typeface="Wingdings" panose="05000000000000000000" pitchFamily="2" charset="2"/>
              <a:buChar char="Ø"/>
            </a:pPr>
            <a:r>
              <a:rPr lang="en-IN" sz="1250" dirty="0">
                <a:solidFill>
                  <a:schemeClr val="bg1"/>
                </a:solidFill>
                <a:latin typeface="EYInterstate" panose="02000503020000020004" pitchFamily="2" charset="0"/>
                <a:cs typeface="Mangal" panose="02040503050203030202" pitchFamily="18" charset="0"/>
              </a:rPr>
              <a:t>Regulatory training, compliance, and performance monitoring </a:t>
            </a:r>
          </a:p>
          <a:p>
            <a:pPr marL="342900" lvl="0" indent="-342900" algn="just">
              <a:lnSpc>
                <a:spcPct val="107000"/>
              </a:lnSpc>
              <a:spcAft>
                <a:spcPts val="800"/>
              </a:spcAft>
              <a:buClr>
                <a:srgbClr val="FFE600"/>
              </a:buClr>
              <a:buFont typeface="Wingdings" panose="05000000000000000000" pitchFamily="2" charset="2"/>
              <a:buChar char="Ø"/>
            </a:pPr>
            <a:r>
              <a:rPr lang="en-IN" sz="1250" dirty="0">
                <a:solidFill>
                  <a:schemeClr val="bg1"/>
                </a:solidFill>
                <a:latin typeface="EYInterstate" panose="02000503020000020004" pitchFamily="2" charset="0"/>
                <a:cs typeface="Mangal" panose="02040503050203030202" pitchFamily="18" charset="0"/>
              </a:rPr>
              <a:t>AI based chat bot to provide interactive reporting</a:t>
            </a:r>
          </a:p>
          <a:p>
            <a:pPr algn="l">
              <a:buClr>
                <a:srgbClr val="FFE600"/>
              </a:buClr>
            </a:pPr>
            <a:endParaRPr lang="en-IN" sz="1250" dirty="0" err="1">
              <a:solidFill>
                <a:schemeClr val="bg1"/>
              </a:solidFill>
            </a:endParaRPr>
          </a:p>
        </p:txBody>
      </p:sp>
      <p:pic>
        <p:nvPicPr>
          <p:cNvPr id="3" name="Graphic 2" descr="Venn diagram outline">
            <a:extLst>
              <a:ext uri="{FF2B5EF4-FFF2-40B4-BE49-F238E27FC236}">
                <a16:creationId xmlns:a16="http://schemas.microsoft.com/office/drawing/2014/main" id="{12BE083F-F63D-4132-88E9-EE60928A16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76884" y="42298"/>
            <a:ext cx="753478" cy="753478"/>
          </a:xfrm>
          <a:prstGeom prst="rect">
            <a:avLst/>
          </a:prstGeom>
        </p:spPr>
      </p:pic>
      <p:pic>
        <p:nvPicPr>
          <p:cNvPr id="7" name="Graphic 6" descr="Blockchain with solid fill">
            <a:extLst>
              <a:ext uri="{FF2B5EF4-FFF2-40B4-BE49-F238E27FC236}">
                <a16:creationId xmlns:a16="http://schemas.microsoft.com/office/drawing/2014/main" id="{4EACAAE3-9A97-4427-9E6F-5B5D99D0DB7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68876" y="3789232"/>
            <a:ext cx="695325" cy="695325"/>
          </a:xfrm>
          <a:prstGeom prst="rect">
            <a:avLst/>
          </a:prstGeom>
        </p:spPr>
      </p:pic>
    </p:spTree>
    <p:extLst>
      <p:ext uri="{BB962C8B-B14F-4D97-AF65-F5344CB8AC3E}">
        <p14:creationId xmlns:p14="http://schemas.microsoft.com/office/powerpoint/2010/main" val="1215895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AD9E87-5A27-42EC-8B9F-BBD3479B679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5" y="1785"/>
            <a:ext cx="12207739" cy="6854430"/>
          </a:xfrm>
          <a:prstGeom prst="rect">
            <a:avLst/>
          </a:prstGeom>
        </p:spPr>
      </p:pic>
      <p:sp>
        <p:nvSpPr>
          <p:cNvPr id="867" name="Freeform 867"/>
          <p:cNvSpPr/>
          <p:nvPr/>
        </p:nvSpPr>
        <p:spPr>
          <a:xfrm>
            <a:off x="212743" y="252971"/>
            <a:ext cx="3451585" cy="2983311"/>
          </a:xfrm>
          <a:custGeom>
            <a:avLst/>
            <a:gdLst/>
            <a:ahLst/>
            <a:cxnLst/>
            <a:rect l="0" t="0" r="0" b="0"/>
            <a:pathLst>
              <a:path w="3453383" h="877824">
                <a:moveTo>
                  <a:pt x="0" y="877824"/>
                </a:moveTo>
                <a:lnTo>
                  <a:pt x="3453383" y="877824"/>
                </a:lnTo>
                <a:lnTo>
                  <a:pt x="3453383" y="0"/>
                </a:lnTo>
                <a:lnTo>
                  <a:pt x="0" y="0"/>
                </a:lnTo>
                <a:lnTo>
                  <a:pt x="0" y="877824"/>
                </a:lnTo>
                <a:close/>
              </a:path>
            </a:pathLst>
          </a:custGeom>
          <a:solidFill>
            <a:srgbClr val="FFE600">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868" name="Rectangle 868"/>
          <p:cNvSpPr/>
          <p:nvPr/>
        </p:nvSpPr>
        <p:spPr>
          <a:xfrm>
            <a:off x="412281" y="319875"/>
            <a:ext cx="3315514" cy="738600"/>
          </a:xfrm>
          <a:prstGeom prst="rect">
            <a:avLst/>
          </a:prstGeom>
        </p:spPr>
        <p:txBody>
          <a:bodyPr wrap="square" lIns="0" tIns="0" rIns="0" bIns="0">
            <a:spAutoFit/>
          </a:bodyPr>
          <a:lstStyle/>
          <a:p>
            <a:r>
              <a:rPr lang="en-US" sz="4800" b="1" dirty="0">
                <a:latin typeface="EYInterstate Light,Bold"/>
              </a:rPr>
              <a:t>Tha</a:t>
            </a:r>
            <a:r>
              <a:rPr lang="en-US" sz="4800" b="1" spc="-14" dirty="0">
                <a:latin typeface="EYInterstate Light,Bold"/>
              </a:rPr>
              <a:t>n</a:t>
            </a:r>
            <a:r>
              <a:rPr lang="en-US" sz="4800" b="1" dirty="0">
                <a:latin typeface="EYInterstate Light,Bold"/>
              </a:rPr>
              <a:t>k You</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Global_EY_widescreen_presentation_2019_v1.4.pptx" id="{669A4694-7F8C-40EA-92E1-8E6D75010CAB}" vid="{974AC421-4F2E-46A5-9C01-6F171E2407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A3F3734111D0459A43194E8433D6CE" ma:contentTypeVersion="11" ma:contentTypeDescription="Create a new document." ma:contentTypeScope="" ma:versionID="c2765e03406db3ae91bf982cad40a4d9">
  <xsd:schema xmlns:xsd="http://www.w3.org/2001/XMLSchema" xmlns:xs="http://www.w3.org/2001/XMLSchema" xmlns:p="http://schemas.microsoft.com/office/2006/metadata/properties" xmlns:ns3="961aa310-44ac-443f-ba64-e01d6ff4d7ed" xmlns:ns4="c04e9297-55d4-4757-964b-0c833b527773" targetNamespace="http://schemas.microsoft.com/office/2006/metadata/properties" ma:root="true" ma:fieldsID="31e3251ed8db773a988f64e39db6f641" ns3:_="" ns4:_="">
    <xsd:import namespace="961aa310-44ac-443f-ba64-e01d6ff4d7ed"/>
    <xsd:import namespace="c04e9297-55d4-4757-964b-0c833b52777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1aa310-44ac-443f-ba64-e01d6ff4d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4e9297-55d4-4757-964b-0c833b52777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BD25D49-B391-43AB-ADFF-60559225E1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1aa310-44ac-443f-ba64-e01d6ff4d7ed"/>
    <ds:schemaRef ds:uri="c04e9297-55d4-4757-964b-0c833b5277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BE5F28-E120-4197-9727-A2546893E859}">
  <ds:schemaRefs>
    <ds:schemaRef ds:uri="http://schemas.microsoft.com/sharepoint/v3/contenttype/forms"/>
  </ds:schemaRefs>
</ds:datastoreItem>
</file>

<file path=customXml/itemProps3.xml><?xml version="1.0" encoding="utf-8"?>
<ds:datastoreItem xmlns:ds="http://schemas.openxmlformats.org/officeDocument/2006/customXml" ds:itemID="{352DFAE8-CB77-4115-8521-4057B5158974}">
  <ds:schemaRefs>
    <ds:schemaRef ds:uri="c04e9297-55d4-4757-964b-0c833b527773"/>
    <ds:schemaRef ds:uri="http://purl.org/dc/elements/1.1/"/>
    <ds:schemaRef ds:uri="http://schemas.microsoft.com/office/2006/metadata/properties"/>
    <ds:schemaRef ds:uri="961aa310-44ac-443f-ba64-e01d6ff4d7ed"/>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www.w3.org/XML/1998/namespace"/>
    <ds:schemaRef ds:uri="http://purl.org/dc/dcmitype/"/>
  </ds:schemaRefs>
</ds:datastoreItem>
</file>

<file path=docProps/CustomMKOP.xml><?xml version="1.0" encoding="utf-8"?>
<Properties xmlns="http://schemas.openxmlformats.org/officeDocument/2006/custom-properties" xmlns:vt="http://schemas.openxmlformats.org/officeDocument/2006/docPropsVTypes">
  <property fmtid="{D5CDD505-2E9C-101B-9397-08002B2CF9AE}" pid="2" name="MKProdID">
    <vt:lpwstr>ZMOutlook</vt:lpwstr>
  </property>
  <property fmtid="{D5CDD505-2E9C-101B-9397-08002B2CF9AE}" pid="3" name="SizeBefore">
    <vt:lpwstr>1674659</vt:lpwstr>
  </property>
  <property fmtid="{D5CDD505-2E9C-101B-9397-08002B2CF9AE}" pid="4" name="OptimizationTime">
    <vt:lpwstr>20230412_2101</vt:lpwstr>
  </property>
</Properties>
</file>

<file path=docProps/app.xml><?xml version="1.0" encoding="utf-8"?>
<Properties xmlns="http://schemas.openxmlformats.org/officeDocument/2006/extended-properties" xmlns:vt="http://schemas.openxmlformats.org/officeDocument/2006/docPropsVTypes">
  <Template>Mr. Shabarinath</Template>
  <TotalTime>221</TotalTime>
  <Words>857</Words>
  <Application>Microsoft Office PowerPoint</Application>
  <PresentationFormat>Widescreen</PresentationFormat>
  <Paragraphs>86</Paragraphs>
  <Slides>5</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14" baseType="lpstr">
      <vt:lpstr>Arial</vt:lpstr>
      <vt:lpstr>Calibri</vt:lpstr>
      <vt:lpstr>EYInterstate</vt:lpstr>
      <vt:lpstr>EYInterstate Light</vt:lpstr>
      <vt:lpstr>EYInterstate Light,Bold</vt:lpstr>
      <vt:lpstr>Georgia</vt:lpstr>
      <vt:lpstr>Wingdings</vt:lpstr>
      <vt:lpstr>EY dark background</vt:lpstr>
      <vt:lpstr>think-cell Slide</vt:lpstr>
      <vt:lpstr>Amey Subhash Lakeshri    Email: amey.lakeshri@in.ey.com Contact: +91 9892632393 Linkedin: linkedin.com/in/amey-subhash-lakeshri-321211107</vt:lpstr>
      <vt:lpstr>Profile</vt:lpstr>
      <vt:lpstr>CyberVerse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Amey Subhash Lakeshri    Email: amey.lakeshri@in.ey.com Contact: +91 9892632393 Linkedin: linkedin.com/in/amey-subhash-lakeshri-321211107</dc:title>
  <dc:creator>Amey S Lakeshri</dc:creator>
  <cp:keywords>Template</cp:keywords>
  <cp:lastModifiedBy>Amey S Lakeshri</cp:lastModifiedBy>
  <cp:revision>6</cp:revision>
  <dcterms:created xsi:type="dcterms:W3CDTF">2020-07-20T11:03:22Z</dcterms:created>
  <dcterms:modified xsi:type="dcterms:W3CDTF">2023-04-12T15:30:49Z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0x01010084A3F3734111D0459A43194E8433D6CE</vt:lpwstr>
  </property>
</Properties>
</file>